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0" r:id="rId6"/>
    <p:sldId id="272" r:id="rId7"/>
    <p:sldId id="269" r:id="rId8"/>
    <p:sldId id="271" r:id="rId9"/>
    <p:sldId id="273" r:id="rId10"/>
    <p:sldId id="260" r:id="rId11"/>
    <p:sldId id="262" r:id="rId12"/>
    <p:sldId id="263" r:id="rId13"/>
    <p:sldId id="261" r:id="rId14"/>
    <p:sldId id="265" r:id="rId15"/>
    <p:sldId id="268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12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237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06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76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81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95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4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РЕСПУБЛИКИ БЕЛАРУСЬ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Учреждение образования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«Гомельский государственный технический университет имени П.О. Сухого»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автоматизированных и информационных систем Кафедра «Информационные технологии»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Специальность 1-40 05 01 «Информационные системы и технологии (по направлениям)»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Направление специальности 1-40 05 01-12 «Информационные системы и технологии (в игровой индустрии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)»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Дипломная работа</a:t>
            </a:r>
            <a:b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«3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игра в жанре выживания с адаптивной сложностью боев и открытой экономикой»</a:t>
            </a:r>
          </a:p>
          <a:p>
            <a:pPr algn="ctr"/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Подготовил: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стдуент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гр. ИТИ-41</a:t>
            </a:r>
            <a:b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Менделев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Д.А</a:t>
            </a:r>
            <a:b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страший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преподаватель</a:t>
            </a:r>
            <a:b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Стефановский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И.Л.</a:t>
            </a:r>
          </a:p>
          <a:p>
            <a:pPr algn="ctr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ts val="5146"/>
              </a:lnSpc>
              <a:buNone/>
            </a:pPr>
            <a:endParaRPr lang="en-US" sz="2000" dirty="0"/>
          </a:p>
        </p:txBody>
      </p:sp>
      <p:sp>
        <p:nvSpPr>
          <p:cNvPr id="8" name="Shape 4"/>
          <p:cNvSpPr/>
          <p:nvPr/>
        </p:nvSpPr>
        <p:spPr>
          <a:xfrm>
            <a:off x="833199" y="599360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2" name="Text 6"/>
          <p:cNvSpPr/>
          <p:nvPr/>
        </p:nvSpPr>
        <p:spPr>
          <a:xfrm>
            <a:off x="6411588" y="7530680"/>
            <a:ext cx="296251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ru-RU" sz="2187" b="1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Гомель, 2024</a:t>
            </a:r>
            <a:endParaRPr lang="en-US" sz="2187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5072" y1="14000" x2="64115" y2="13500"/>
                        <a14:foregroundMark x1="64115" y1="10000" x2="61722" y2="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5" y="6819524"/>
            <a:ext cx="1473529" cy="14100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245989"/>
            <a:ext cx="5641062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Уникальные механики</a:t>
            </a:r>
            <a:endParaRPr lang="en-US" sz="4117" dirty="0"/>
          </a:p>
        </p:txBody>
      </p:sp>
      <p:sp>
        <p:nvSpPr>
          <p:cNvPr id="5" name="Shape 2"/>
          <p:cNvSpPr/>
          <p:nvPr/>
        </p:nvSpPr>
        <p:spPr>
          <a:xfrm>
            <a:off x="2348389" y="2343745"/>
            <a:ext cx="3088958" cy="1909048"/>
          </a:xfrm>
          <a:prstGeom prst="roundRect">
            <a:avLst>
              <a:gd name="adj" fmla="val 20951"/>
            </a:avLst>
          </a:prstGeom>
          <a:noFill/>
          <a:ln w="22860">
            <a:solidFill>
              <a:srgbClr val="2D4DF2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249" y="2366605"/>
            <a:ext cx="3043238" cy="1863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8389" y="4530447"/>
            <a:ext cx="3088958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dirty="0" err="1">
                <a:solidFill>
                  <a:srgbClr val="2D4DF2"/>
                </a:solidFill>
                <a:latin typeface="Roboto"/>
                <a:ea typeface="Roboto"/>
                <a:cs typeface="Nunito" pitchFamily="34" charset="-120"/>
              </a:rPr>
              <a:t>Многоступенчатый</a:t>
            </a:r>
            <a:r>
              <a:rPr lang="en-US" sz="2058" b="1" dirty="0">
                <a:solidFill>
                  <a:srgbClr val="2D4DF2"/>
                </a:solidFill>
                <a:latin typeface="Roboto"/>
                <a:ea typeface="Roboto"/>
                <a:cs typeface="Nunito" pitchFamily="34" charset="-120"/>
              </a:rPr>
              <a:t> </a:t>
            </a:r>
            <a:r>
              <a:rPr lang="en-US" sz="2058" b="1" dirty="0" err="1" smtClean="0">
                <a:solidFill>
                  <a:srgbClr val="2D4DF2"/>
                </a:solidFill>
                <a:latin typeface="Roboto"/>
                <a:ea typeface="Roboto"/>
                <a:cs typeface="Nunito" pitchFamily="34" charset="-120"/>
              </a:rPr>
              <a:t>крафт</a:t>
            </a:r>
            <a:endParaRPr lang="en-US" sz="2058" dirty="0">
              <a:latin typeface="Roboto"/>
              <a:ea typeface="Roboto"/>
            </a:endParaRPr>
          </a:p>
        </p:txBody>
      </p:sp>
      <p:sp>
        <p:nvSpPr>
          <p:cNvPr id="8" name="Text 4"/>
          <p:cNvSpPr/>
          <p:nvPr/>
        </p:nvSpPr>
        <p:spPr>
          <a:xfrm>
            <a:off x="2348389" y="5317331"/>
            <a:ext cx="3088958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Игроки смогут создавать сложные предметы, последовательно выполняя множество взаимосвязанных действий.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70602" y="2343745"/>
            <a:ext cx="3088958" cy="1909048"/>
          </a:xfrm>
          <a:prstGeom prst="roundRect">
            <a:avLst>
              <a:gd name="adj" fmla="val 20951"/>
            </a:avLst>
          </a:prstGeom>
          <a:noFill/>
          <a:ln w="22860">
            <a:solidFill>
              <a:srgbClr val="015F98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462" y="2366605"/>
            <a:ext cx="3043238" cy="186332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70602" y="4530447"/>
            <a:ext cx="3088958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Адаптивная сложность боев</a:t>
            </a:r>
            <a:endParaRPr lang="en-US" sz="2058" dirty="0"/>
          </a:p>
        </p:txBody>
      </p:sp>
      <p:sp>
        <p:nvSpPr>
          <p:cNvPr id="12" name="Text 7"/>
          <p:cNvSpPr/>
          <p:nvPr/>
        </p:nvSpPr>
        <p:spPr>
          <a:xfrm>
            <a:off x="5770602" y="5317331"/>
            <a:ext cx="3088958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Противники будут реагировать на стратегии игроков, адаптируя свои атаки и защиту для создания захватывающих и непредсказуемых сражений.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9192816" y="2343745"/>
            <a:ext cx="3089077" cy="1909167"/>
          </a:xfrm>
          <a:prstGeom prst="roundRect">
            <a:avLst>
              <a:gd name="adj" fmla="val 20949"/>
            </a:avLst>
          </a:prstGeom>
          <a:noFill/>
          <a:ln w="22860">
            <a:solidFill>
              <a:srgbClr val="AD1F96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5676" y="2366605"/>
            <a:ext cx="3043357" cy="186344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192816" y="4530566"/>
            <a:ext cx="2636996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Открытая экономика</a:t>
            </a:r>
            <a:endParaRPr lang="en-US" sz="2058" dirty="0"/>
          </a:p>
        </p:txBody>
      </p:sp>
      <p:sp>
        <p:nvSpPr>
          <p:cNvPr id="16" name="Text 10"/>
          <p:cNvSpPr/>
          <p:nvPr/>
        </p:nvSpPr>
        <p:spPr>
          <a:xfrm>
            <a:off x="9192816" y="4990624"/>
            <a:ext cx="308907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Игроки смогут взаимодействовать в динамичной экономике, торгуя ресурсами, предметами и услугами.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288613"/>
            <a:ext cx="5825609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Адаптивная сложность</a:t>
            </a:r>
            <a:endParaRPr lang="en-US" sz="4117" dirty="0"/>
          </a:p>
        </p:txBody>
      </p:sp>
      <p:sp>
        <p:nvSpPr>
          <p:cNvPr id="6" name="Shape 2"/>
          <p:cNvSpPr/>
          <p:nvPr/>
        </p:nvSpPr>
        <p:spPr>
          <a:xfrm>
            <a:off x="833199" y="252519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89052" y="2579132"/>
            <a:ext cx="188238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470" dirty="0"/>
          </a:p>
        </p:txBody>
      </p:sp>
      <p:sp>
        <p:nvSpPr>
          <p:cNvPr id="8" name="Text 4"/>
          <p:cNvSpPr/>
          <p:nvPr/>
        </p:nvSpPr>
        <p:spPr>
          <a:xfrm>
            <a:off x="1555313" y="2525197"/>
            <a:ext cx="4998482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Не влияет на основные характеристики</a:t>
            </a:r>
            <a:endParaRPr lang="en-US" sz="2058" dirty="0"/>
          </a:p>
        </p:txBody>
      </p:sp>
      <p:sp>
        <p:nvSpPr>
          <p:cNvPr id="9" name="Shape 5"/>
          <p:cNvSpPr/>
          <p:nvPr/>
        </p:nvSpPr>
        <p:spPr>
          <a:xfrm>
            <a:off x="833199" y="374713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89052" y="3801070"/>
            <a:ext cx="188238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470" dirty="0"/>
          </a:p>
        </p:txBody>
      </p:sp>
      <p:sp>
        <p:nvSpPr>
          <p:cNvPr id="11" name="Text 7"/>
          <p:cNvSpPr/>
          <p:nvPr/>
        </p:nvSpPr>
        <p:spPr>
          <a:xfrm>
            <a:off x="1555313" y="3747135"/>
            <a:ext cx="311872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Увеличивает шанс блока</a:t>
            </a:r>
            <a:endParaRPr lang="en-US" sz="2058" dirty="0"/>
          </a:p>
        </p:txBody>
      </p:sp>
      <p:sp>
        <p:nvSpPr>
          <p:cNvPr id="12" name="Shape 8"/>
          <p:cNvSpPr/>
          <p:nvPr/>
        </p:nvSpPr>
        <p:spPr>
          <a:xfrm>
            <a:off x="833199" y="496907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89052" y="5023009"/>
            <a:ext cx="188238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470" dirty="0"/>
          </a:p>
        </p:txBody>
      </p:sp>
      <p:sp>
        <p:nvSpPr>
          <p:cNvPr id="14" name="Text 10"/>
          <p:cNvSpPr/>
          <p:nvPr/>
        </p:nvSpPr>
        <p:spPr>
          <a:xfrm>
            <a:off x="1555313" y="4969073"/>
            <a:ext cx="4680228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Уменьшает шанс атаки в блок игрока</a:t>
            </a:r>
            <a:endParaRPr lang="en-US" sz="2058" dirty="0"/>
          </a:p>
        </p:txBody>
      </p:sp>
      <p:sp>
        <p:nvSpPr>
          <p:cNvPr id="15" name="Shape 11"/>
          <p:cNvSpPr/>
          <p:nvPr/>
        </p:nvSpPr>
        <p:spPr>
          <a:xfrm>
            <a:off x="833199" y="6191012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89052" y="6244947"/>
            <a:ext cx="188238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470" dirty="0"/>
          </a:p>
        </p:txBody>
      </p:sp>
      <p:sp>
        <p:nvSpPr>
          <p:cNvPr id="17" name="Text 13"/>
          <p:cNvSpPr/>
          <p:nvPr/>
        </p:nvSpPr>
        <p:spPr>
          <a:xfrm>
            <a:off x="1555313" y="6191012"/>
            <a:ext cx="6755487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Увеличивает шанс использования способности при частом блоке</a:t>
            </a:r>
            <a:endParaRPr lang="en-US" sz="2058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47255"/>
            <a:ext cx="7477601" cy="13068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Игровая экономика и социальное сзаимодейтсвие</a:t>
            </a:r>
            <a:endParaRPr lang="en-US" sz="4117" dirty="0"/>
          </a:p>
        </p:txBody>
      </p:sp>
      <p:sp>
        <p:nvSpPr>
          <p:cNvPr id="6" name="Shape 2"/>
          <p:cNvSpPr/>
          <p:nvPr/>
        </p:nvSpPr>
        <p:spPr>
          <a:xfrm>
            <a:off x="833199" y="4362986"/>
            <a:ext cx="7477601" cy="816888"/>
          </a:xfrm>
          <a:prstGeom prst="roundRect">
            <a:avLst>
              <a:gd name="adj" fmla="val 4896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78230" y="4608016"/>
            <a:ext cx="540353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Возможность фокуса на любой активности</a:t>
            </a:r>
            <a:endParaRPr lang="en-US" sz="2058" dirty="0"/>
          </a:p>
        </p:txBody>
      </p:sp>
      <p:sp>
        <p:nvSpPr>
          <p:cNvPr id="8" name="Shape 4"/>
          <p:cNvSpPr/>
          <p:nvPr/>
        </p:nvSpPr>
        <p:spPr>
          <a:xfrm>
            <a:off x="833199" y="5402044"/>
            <a:ext cx="7477601" cy="816888"/>
          </a:xfrm>
          <a:prstGeom prst="roundRect">
            <a:avLst>
              <a:gd name="adj" fmla="val 4896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78230" y="5647075"/>
            <a:ext cx="426755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Игроки сами устанавливают цены</a:t>
            </a:r>
            <a:endParaRPr lang="en-US" sz="2058" dirty="0"/>
          </a:p>
        </p:txBody>
      </p:sp>
      <p:sp>
        <p:nvSpPr>
          <p:cNvPr id="10" name="Shape 6"/>
          <p:cNvSpPr/>
          <p:nvPr/>
        </p:nvSpPr>
        <p:spPr>
          <a:xfrm>
            <a:off x="833199" y="6441103"/>
            <a:ext cx="7477601" cy="816888"/>
          </a:xfrm>
          <a:prstGeom prst="roundRect">
            <a:avLst>
              <a:gd name="adj" fmla="val 4896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78230" y="6686133"/>
            <a:ext cx="6283762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Возможность кооперации для помощи друг другу</a:t>
            </a:r>
            <a:endParaRPr lang="en-US" sz="2058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090618"/>
            <a:ext cx="7477601" cy="13068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Оптимизация с помощью DLSS</a:t>
            </a:r>
            <a:endParaRPr lang="en-US" sz="4117" dirty="0"/>
          </a:p>
        </p:txBody>
      </p:sp>
      <p:sp>
        <p:nvSpPr>
          <p:cNvPr id="6" name="Text 2"/>
          <p:cNvSpPr/>
          <p:nvPr/>
        </p:nvSpPr>
        <p:spPr>
          <a:xfrm>
            <a:off x="833198" y="3452991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Использование DLSS </a:t>
            </a:r>
            <a:r>
              <a:rPr lang="ru-RU" sz="24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для </a:t>
            </a:r>
            <a:r>
              <a:rPr lang="en-US" sz="2400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повышени</a:t>
            </a:r>
            <a:r>
              <a:rPr lang="ru-RU" sz="24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я</a:t>
            </a:r>
            <a:br>
              <a:rPr lang="ru-RU" sz="24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</a:br>
            <a:r>
              <a:rPr lang="en-US" sz="2400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производительност</a:t>
            </a:r>
            <a:r>
              <a:rPr lang="ru-RU" sz="2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</a:t>
            </a:r>
            <a:r>
              <a:rPr lang="en-US" sz="24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при упоре в GPU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833199" y="4536043"/>
            <a:ext cx="3136821" cy="392073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00" dirty="0">
                <a:latin typeface="Roboto"/>
                <a:ea typeface="Nunito" pitchFamily="34" charset="-122"/>
                <a:cs typeface="Nunito" pitchFamily="34" charset="-120"/>
              </a:rPr>
              <a:t>Без DLSS</a:t>
            </a:r>
            <a:endParaRPr lang="en-US" sz="2400" dirty="0">
              <a:latin typeface="Roboto"/>
            </a:endParaRPr>
          </a:p>
        </p:txBody>
      </p:sp>
      <p:sp>
        <p:nvSpPr>
          <p:cNvPr id="8" name="Text 4"/>
          <p:cNvSpPr/>
          <p:nvPr/>
        </p:nvSpPr>
        <p:spPr>
          <a:xfrm>
            <a:off x="1277541" y="5150287"/>
            <a:ext cx="3023473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281"/>
              </a:lnSpc>
              <a:buSzPct val="100000"/>
              <a:buChar char="•"/>
            </a:pPr>
            <a:r>
              <a:rPr lang="en-US" sz="2187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Количество кадров: 80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277541" y="5644634"/>
            <a:ext cx="3023473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281"/>
              </a:lnSpc>
              <a:buSzPct val="100000"/>
              <a:buChar char="•"/>
            </a:pPr>
            <a:r>
              <a:rPr lang="en-US" sz="2187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Время кадра: 13,8 мс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294948" y="4537270"/>
            <a:ext cx="3748739" cy="469820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400" dirty="0">
                <a:latin typeface="Roboto"/>
                <a:ea typeface="PT Sans" pitchFamily="34" charset="-122"/>
                <a:cs typeface="PT Sans" pitchFamily="34" charset="-120"/>
              </a:rPr>
              <a:t>С DLSS</a:t>
            </a:r>
            <a:endParaRPr lang="en-US" sz="2400" dirty="0">
              <a:latin typeface="Roboto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294948" y="5046940"/>
            <a:ext cx="3023473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281"/>
              </a:lnSpc>
              <a:buSzPct val="100000"/>
              <a:buChar char="•"/>
            </a:pPr>
            <a:r>
              <a:rPr lang="en-US" sz="2187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Количество кадров: 130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5294948" y="5541288"/>
            <a:ext cx="3023473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281"/>
              </a:lnSpc>
              <a:buSzPct val="100000"/>
              <a:buChar char="•"/>
            </a:pPr>
            <a:r>
              <a:rPr lang="en-US" sz="2187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Время кадра: 7,7 мс</a:t>
            </a:r>
            <a:endParaRPr lang="en-US" sz="2187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30889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Заключение </a:t>
            </a:r>
            <a:endParaRPr lang="en-US" sz="5681" dirty="0"/>
          </a:p>
        </p:txBody>
      </p:sp>
      <p:sp>
        <p:nvSpPr>
          <p:cNvPr id="6" name="Text 2"/>
          <p:cNvSpPr/>
          <p:nvPr/>
        </p:nvSpPr>
        <p:spPr>
          <a:xfrm>
            <a:off x="833199" y="1141387"/>
            <a:ext cx="7561654" cy="58633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 ходе дипломной работы была разработана игра для длительных множественных сессий, покрывающая широкий пласт аудитории благодаря низкому порогу </a:t>
            </a:r>
            <a:r>
              <a:rPr lang="en-US" sz="32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вхождения</a:t>
            </a:r>
            <a:r>
              <a:rPr lang="en-US" sz="32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r>
              <a:rPr lang="ru-RU" sz="32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Игра имеет возможности масштабирования и может быть дополнена новыми предметами, противниками и локациями.</a:t>
            </a:r>
            <a:r>
              <a:rPr lang="en-US" sz="32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Игра имеет множество уникальных механик и особенностей, что делает ее привлекательно </a:t>
            </a:r>
            <a:r>
              <a:rPr lang="en-US" sz="32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на</a:t>
            </a: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32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ф</a:t>
            </a:r>
            <a:r>
              <a:rPr lang="ru-RU" sz="32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</a:t>
            </a:r>
            <a:r>
              <a:rPr lang="en-US" sz="3200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не</a:t>
            </a:r>
            <a:r>
              <a:rPr lang="en-US" sz="32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ru-RU" sz="32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остальных</a:t>
            </a:r>
            <a:r>
              <a:rPr lang="en-US" sz="32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r>
              <a:rPr lang="ru-RU" sz="32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Алгоритмы адаптивной сложности боев и оптимизации с помощью </a:t>
            </a:r>
            <a:r>
              <a:rPr lang="en-US" sz="32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DLSS</a:t>
            </a:r>
            <a:r>
              <a:rPr lang="ru-RU" sz="32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прошли апробацию в научных журналах «</a:t>
            </a:r>
            <a:r>
              <a:rPr lang="ru-RU" sz="3200" dirty="0" err="1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Интернаука</a:t>
            </a:r>
            <a:r>
              <a:rPr lang="ru-RU" sz="32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» и «Студенческий».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Stylized Nature Pack | 3D Environments | Unity Asset St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5" t="20220" r="20487" b="33585"/>
          <a:stretch>
            <a:fillRect/>
          </a:stretch>
        </p:blipFill>
        <p:spPr bwMode="auto">
          <a:xfrm>
            <a:off x="443979" y="3139807"/>
            <a:ext cx="5479459" cy="1949986"/>
          </a:xfrm>
          <a:custGeom>
            <a:avLst/>
            <a:gdLst/>
            <a:ahLst/>
            <a:cxnLst/>
            <a:rect l="l" t="t" r="r" b="b"/>
            <a:pathLst>
              <a:path w="6038031" h="2148766">
                <a:moveTo>
                  <a:pt x="4778671" y="1967777"/>
                </a:moveTo>
                <a:lnTo>
                  <a:pt x="4778671" y="2037773"/>
                </a:lnTo>
                <a:lnTo>
                  <a:pt x="4816469" y="2037773"/>
                </a:lnTo>
                <a:cubicBezTo>
                  <a:pt x="4839267" y="2037773"/>
                  <a:pt x="4855533" y="2034973"/>
                  <a:pt x="4865266" y="2029373"/>
                </a:cubicBezTo>
                <a:cubicBezTo>
                  <a:pt x="4874999" y="2023774"/>
                  <a:pt x="4879865" y="2015041"/>
                  <a:pt x="4879865" y="2003175"/>
                </a:cubicBezTo>
                <a:cubicBezTo>
                  <a:pt x="4879865" y="1993975"/>
                  <a:pt x="4876265" y="1985776"/>
                  <a:pt x="4869066" y="1978576"/>
                </a:cubicBezTo>
                <a:cubicBezTo>
                  <a:pt x="4861866" y="1971377"/>
                  <a:pt x="4845934" y="1967777"/>
                  <a:pt x="4821269" y="1967777"/>
                </a:cubicBezTo>
                <a:close/>
                <a:moveTo>
                  <a:pt x="4077365" y="1960778"/>
                </a:moveTo>
                <a:cubicBezTo>
                  <a:pt x="4064299" y="1966111"/>
                  <a:pt x="4044701" y="1970644"/>
                  <a:pt x="4018569" y="1974377"/>
                </a:cubicBezTo>
                <a:cubicBezTo>
                  <a:pt x="4003770" y="1976510"/>
                  <a:pt x="3993304" y="1978910"/>
                  <a:pt x="3987171" y="1981576"/>
                </a:cubicBezTo>
                <a:cubicBezTo>
                  <a:pt x="3981038" y="1984243"/>
                  <a:pt x="3976305" y="1988143"/>
                  <a:pt x="3972972" y="1993276"/>
                </a:cubicBezTo>
                <a:cubicBezTo>
                  <a:pt x="3969638" y="1998409"/>
                  <a:pt x="3967972" y="2004108"/>
                  <a:pt x="3967972" y="2010374"/>
                </a:cubicBezTo>
                <a:cubicBezTo>
                  <a:pt x="3967972" y="2019974"/>
                  <a:pt x="3971605" y="2027973"/>
                  <a:pt x="3978871" y="2034373"/>
                </a:cubicBezTo>
                <a:cubicBezTo>
                  <a:pt x="3986137" y="2040773"/>
                  <a:pt x="3996770" y="2043972"/>
                  <a:pt x="4010769" y="2043972"/>
                </a:cubicBezTo>
                <a:cubicBezTo>
                  <a:pt x="4024635" y="2043972"/>
                  <a:pt x="4036968" y="2040939"/>
                  <a:pt x="4047767" y="2034873"/>
                </a:cubicBezTo>
                <a:cubicBezTo>
                  <a:pt x="4058566" y="2028807"/>
                  <a:pt x="4066499" y="2020507"/>
                  <a:pt x="4071566" y="2009975"/>
                </a:cubicBezTo>
                <a:cubicBezTo>
                  <a:pt x="4075432" y="2001842"/>
                  <a:pt x="4077365" y="1989843"/>
                  <a:pt x="4077365" y="1973977"/>
                </a:cubicBezTo>
                <a:close/>
                <a:moveTo>
                  <a:pt x="2029490" y="1960778"/>
                </a:moveTo>
                <a:cubicBezTo>
                  <a:pt x="2016425" y="1966111"/>
                  <a:pt x="1996826" y="1970644"/>
                  <a:pt x="1970694" y="1974377"/>
                </a:cubicBezTo>
                <a:cubicBezTo>
                  <a:pt x="1955895" y="1976510"/>
                  <a:pt x="1945429" y="1978910"/>
                  <a:pt x="1939296" y="1981576"/>
                </a:cubicBezTo>
                <a:cubicBezTo>
                  <a:pt x="1933163" y="1984243"/>
                  <a:pt x="1928430" y="1988143"/>
                  <a:pt x="1925097" y="1993276"/>
                </a:cubicBezTo>
                <a:cubicBezTo>
                  <a:pt x="1921764" y="1998409"/>
                  <a:pt x="1920097" y="2004108"/>
                  <a:pt x="1920097" y="2010374"/>
                </a:cubicBezTo>
                <a:cubicBezTo>
                  <a:pt x="1920097" y="2019974"/>
                  <a:pt x="1923730" y="2027973"/>
                  <a:pt x="1930996" y="2034373"/>
                </a:cubicBezTo>
                <a:cubicBezTo>
                  <a:pt x="1938263" y="2040773"/>
                  <a:pt x="1948895" y="2043972"/>
                  <a:pt x="1962894" y="2043972"/>
                </a:cubicBezTo>
                <a:cubicBezTo>
                  <a:pt x="1976760" y="2043972"/>
                  <a:pt x="1989093" y="2040939"/>
                  <a:pt x="1999892" y="2034873"/>
                </a:cubicBezTo>
                <a:cubicBezTo>
                  <a:pt x="2010692" y="2028807"/>
                  <a:pt x="2018624" y="2020507"/>
                  <a:pt x="2023691" y="2009975"/>
                </a:cubicBezTo>
                <a:cubicBezTo>
                  <a:pt x="2027557" y="2001842"/>
                  <a:pt x="2029490" y="1989843"/>
                  <a:pt x="2029490" y="1973977"/>
                </a:cubicBezTo>
                <a:close/>
                <a:moveTo>
                  <a:pt x="2659894" y="1884782"/>
                </a:moveTo>
                <a:cubicBezTo>
                  <a:pt x="2638428" y="1884782"/>
                  <a:pt x="2624596" y="1888115"/>
                  <a:pt x="2618396" y="1894782"/>
                </a:cubicBezTo>
                <a:cubicBezTo>
                  <a:pt x="2612197" y="1901448"/>
                  <a:pt x="2609097" y="1909247"/>
                  <a:pt x="2609097" y="1918180"/>
                </a:cubicBezTo>
                <a:cubicBezTo>
                  <a:pt x="2609097" y="1930846"/>
                  <a:pt x="2613663" y="1940145"/>
                  <a:pt x="2622796" y="1946079"/>
                </a:cubicBezTo>
                <a:cubicBezTo>
                  <a:pt x="2631928" y="1952011"/>
                  <a:pt x="2648094" y="1954978"/>
                  <a:pt x="2671293" y="1954978"/>
                </a:cubicBezTo>
                <a:lnTo>
                  <a:pt x="2711091" y="1954978"/>
                </a:lnTo>
                <a:lnTo>
                  <a:pt x="2711091" y="1884782"/>
                </a:lnTo>
                <a:close/>
                <a:moveTo>
                  <a:pt x="3418368" y="1879983"/>
                </a:moveTo>
                <a:cubicBezTo>
                  <a:pt x="3400369" y="1879983"/>
                  <a:pt x="3385437" y="1886715"/>
                  <a:pt x="3373571" y="1900181"/>
                </a:cubicBezTo>
                <a:cubicBezTo>
                  <a:pt x="3361705" y="1913647"/>
                  <a:pt x="3355772" y="1933979"/>
                  <a:pt x="3355772" y="1961178"/>
                </a:cubicBezTo>
                <a:cubicBezTo>
                  <a:pt x="3355772" y="1988376"/>
                  <a:pt x="3361705" y="2008741"/>
                  <a:pt x="3373571" y="2022274"/>
                </a:cubicBezTo>
                <a:cubicBezTo>
                  <a:pt x="3385437" y="2035806"/>
                  <a:pt x="3400369" y="2042573"/>
                  <a:pt x="3418368" y="2042573"/>
                </a:cubicBezTo>
                <a:cubicBezTo>
                  <a:pt x="3436234" y="2042573"/>
                  <a:pt x="3451100" y="2035773"/>
                  <a:pt x="3462965" y="2022174"/>
                </a:cubicBezTo>
                <a:cubicBezTo>
                  <a:pt x="3474832" y="2008575"/>
                  <a:pt x="3480764" y="1987843"/>
                  <a:pt x="3480764" y="1959978"/>
                </a:cubicBezTo>
                <a:cubicBezTo>
                  <a:pt x="3480764" y="1933713"/>
                  <a:pt x="3474799" y="1913814"/>
                  <a:pt x="3462866" y="1900281"/>
                </a:cubicBezTo>
                <a:cubicBezTo>
                  <a:pt x="3450933" y="1886749"/>
                  <a:pt x="3436101" y="1879983"/>
                  <a:pt x="3418368" y="1879983"/>
                </a:cubicBezTo>
                <a:close/>
                <a:moveTo>
                  <a:pt x="903768" y="1879983"/>
                </a:moveTo>
                <a:cubicBezTo>
                  <a:pt x="885770" y="1879983"/>
                  <a:pt x="870837" y="1886715"/>
                  <a:pt x="858971" y="1900181"/>
                </a:cubicBezTo>
                <a:cubicBezTo>
                  <a:pt x="847105" y="1913647"/>
                  <a:pt x="841172" y="1933979"/>
                  <a:pt x="841172" y="1961178"/>
                </a:cubicBezTo>
                <a:cubicBezTo>
                  <a:pt x="841172" y="1988376"/>
                  <a:pt x="847105" y="2008741"/>
                  <a:pt x="858971" y="2022274"/>
                </a:cubicBezTo>
                <a:cubicBezTo>
                  <a:pt x="870837" y="2035806"/>
                  <a:pt x="885770" y="2042573"/>
                  <a:pt x="903768" y="2042573"/>
                </a:cubicBezTo>
                <a:cubicBezTo>
                  <a:pt x="921634" y="2042573"/>
                  <a:pt x="936500" y="2035773"/>
                  <a:pt x="948366" y="2022174"/>
                </a:cubicBezTo>
                <a:cubicBezTo>
                  <a:pt x="960232" y="2008575"/>
                  <a:pt x="966165" y="1987843"/>
                  <a:pt x="966165" y="1959978"/>
                </a:cubicBezTo>
                <a:cubicBezTo>
                  <a:pt x="966165" y="1933713"/>
                  <a:pt x="960198" y="1913814"/>
                  <a:pt x="948266" y="1900281"/>
                </a:cubicBezTo>
                <a:cubicBezTo>
                  <a:pt x="936333" y="1886749"/>
                  <a:pt x="921501" y="1879983"/>
                  <a:pt x="903768" y="1879983"/>
                </a:cubicBezTo>
                <a:close/>
                <a:moveTo>
                  <a:pt x="390818" y="1879783"/>
                </a:moveTo>
                <a:cubicBezTo>
                  <a:pt x="374286" y="1879783"/>
                  <a:pt x="360387" y="1885316"/>
                  <a:pt x="349121" y="1896382"/>
                </a:cubicBezTo>
                <a:cubicBezTo>
                  <a:pt x="337855" y="1907447"/>
                  <a:pt x="331622" y="1922247"/>
                  <a:pt x="330422" y="1940779"/>
                </a:cubicBezTo>
                <a:lnTo>
                  <a:pt x="449015" y="1940779"/>
                </a:lnTo>
                <a:cubicBezTo>
                  <a:pt x="447415" y="1922913"/>
                  <a:pt x="442882" y="1909514"/>
                  <a:pt x="435416" y="1900581"/>
                </a:cubicBezTo>
                <a:cubicBezTo>
                  <a:pt x="423950" y="1886715"/>
                  <a:pt x="409084" y="1879783"/>
                  <a:pt x="390818" y="1879783"/>
                </a:cubicBezTo>
                <a:close/>
                <a:moveTo>
                  <a:pt x="3804168" y="1878383"/>
                </a:moveTo>
                <a:cubicBezTo>
                  <a:pt x="3788836" y="1878383"/>
                  <a:pt x="3775270" y="1885549"/>
                  <a:pt x="3763470" y="1899881"/>
                </a:cubicBezTo>
                <a:cubicBezTo>
                  <a:pt x="3751671" y="1914214"/>
                  <a:pt x="3745772" y="1935046"/>
                  <a:pt x="3745772" y="1962378"/>
                </a:cubicBezTo>
                <a:cubicBezTo>
                  <a:pt x="3745772" y="1989709"/>
                  <a:pt x="3751304" y="2009908"/>
                  <a:pt x="3762371" y="2022974"/>
                </a:cubicBezTo>
                <a:cubicBezTo>
                  <a:pt x="3773437" y="2036040"/>
                  <a:pt x="3786836" y="2042573"/>
                  <a:pt x="3802568" y="2042573"/>
                </a:cubicBezTo>
                <a:cubicBezTo>
                  <a:pt x="3818567" y="2042573"/>
                  <a:pt x="3832266" y="2035806"/>
                  <a:pt x="3843666" y="2022274"/>
                </a:cubicBezTo>
                <a:cubicBezTo>
                  <a:pt x="3855065" y="2008741"/>
                  <a:pt x="3860765" y="1987776"/>
                  <a:pt x="3860765" y="1959378"/>
                </a:cubicBezTo>
                <a:cubicBezTo>
                  <a:pt x="3860765" y="1932313"/>
                  <a:pt x="3855198" y="1912047"/>
                  <a:pt x="3844066" y="1898581"/>
                </a:cubicBezTo>
                <a:cubicBezTo>
                  <a:pt x="3832933" y="1885116"/>
                  <a:pt x="3819634" y="1878383"/>
                  <a:pt x="3804168" y="1878383"/>
                </a:cubicBezTo>
                <a:close/>
                <a:moveTo>
                  <a:pt x="3194568" y="1878383"/>
                </a:moveTo>
                <a:cubicBezTo>
                  <a:pt x="3179236" y="1878383"/>
                  <a:pt x="3165670" y="1885549"/>
                  <a:pt x="3153870" y="1899881"/>
                </a:cubicBezTo>
                <a:cubicBezTo>
                  <a:pt x="3142071" y="1914214"/>
                  <a:pt x="3136172" y="1935046"/>
                  <a:pt x="3136172" y="1962378"/>
                </a:cubicBezTo>
                <a:cubicBezTo>
                  <a:pt x="3136172" y="1989709"/>
                  <a:pt x="3141705" y="2009908"/>
                  <a:pt x="3152771" y="2022974"/>
                </a:cubicBezTo>
                <a:cubicBezTo>
                  <a:pt x="3163837" y="2036040"/>
                  <a:pt x="3177236" y="2042573"/>
                  <a:pt x="3192968" y="2042573"/>
                </a:cubicBezTo>
                <a:cubicBezTo>
                  <a:pt x="3208967" y="2042573"/>
                  <a:pt x="3222666" y="2035806"/>
                  <a:pt x="3234066" y="2022274"/>
                </a:cubicBezTo>
                <a:cubicBezTo>
                  <a:pt x="3245465" y="2008741"/>
                  <a:pt x="3251165" y="1987776"/>
                  <a:pt x="3251165" y="1959378"/>
                </a:cubicBezTo>
                <a:cubicBezTo>
                  <a:pt x="3251165" y="1932313"/>
                  <a:pt x="3245598" y="1912047"/>
                  <a:pt x="3234466" y="1898581"/>
                </a:cubicBezTo>
                <a:cubicBezTo>
                  <a:pt x="3223333" y="1885116"/>
                  <a:pt x="3210034" y="1878383"/>
                  <a:pt x="3194568" y="1878383"/>
                </a:cubicBezTo>
                <a:close/>
                <a:moveTo>
                  <a:pt x="1765818" y="1878383"/>
                </a:moveTo>
                <a:cubicBezTo>
                  <a:pt x="1750486" y="1878383"/>
                  <a:pt x="1736920" y="1885549"/>
                  <a:pt x="1725121" y="1899881"/>
                </a:cubicBezTo>
                <a:cubicBezTo>
                  <a:pt x="1713321" y="1914214"/>
                  <a:pt x="1707422" y="1935046"/>
                  <a:pt x="1707422" y="1962378"/>
                </a:cubicBezTo>
                <a:cubicBezTo>
                  <a:pt x="1707422" y="1989709"/>
                  <a:pt x="1712955" y="2009908"/>
                  <a:pt x="1724021" y="2022974"/>
                </a:cubicBezTo>
                <a:cubicBezTo>
                  <a:pt x="1735086" y="2036040"/>
                  <a:pt x="1748486" y="2042573"/>
                  <a:pt x="1764218" y="2042573"/>
                </a:cubicBezTo>
                <a:cubicBezTo>
                  <a:pt x="1780217" y="2042573"/>
                  <a:pt x="1793916" y="2035806"/>
                  <a:pt x="1805316" y="2022274"/>
                </a:cubicBezTo>
                <a:cubicBezTo>
                  <a:pt x="1816715" y="2008741"/>
                  <a:pt x="1822415" y="1987776"/>
                  <a:pt x="1822415" y="1959378"/>
                </a:cubicBezTo>
                <a:cubicBezTo>
                  <a:pt x="1822415" y="1932313"/>
                  <a:pt x="1816849" y="1912047"/>
                  <a:pt x="1805716" y="1898581"/>
                </a:cubicBezTo>
                <a:cubicBezTo>
                  <a:pt x="1794583" y="1885116"/>
                  <a:pt x="1781284" y="1878383"/>
                  <a:pt x="1765818" y="1878383"/>
                </a:cubicBezTo>
                <a:close/>
                <a:moveTo>
                  <a:pt x="4944061" y="1854984"/>
                </a:moveTo>
                <a:lnTo>
                  <a:pt x="4980059" y="1854984"/>
                </a:lnTo>
                <a:lnTo>
                  <a:pt x="4980059" y="2067371"/>
                </a:lnTo>
                <a:lnTo>
                  <a:pt x="4944061" y="2067371"/>
                </a:lnTo>
                <a:close/>
                <a:moveTo>
                  <a:pt x="4742674" y="1854984"/>
                </a:moveTo>
                <a:lnTo>
                  <a:pt x="4778671" y="1854984"/>
                </a:lnTo>
                <a:lnTo>
                  <a:pt x="4778671" y="1937979"/>
                </a:lnTo>
                <a:lnTo>
                  <a:pt x="4824268" y="1937979"/>
                </a:lnTo>
                <a:cubicBezTo>
                  <a:pt x="4854000" y="1937979"/>
                  <a:pt x="4876898" y="1943745"/>
                  <a:pt x="4892964" y="1955278"/>
                </a:cubicBezTo>
                <a:cubicBezTo>
                  <a:pt x="4909029" y="1966811"/>
                  <a:pt x="4917063" y="1982710"/>
                  <a:pt x="4917063" y="2002975"/>
                </a:cubicBezTo>
                <a:cubicBezTo>
                  <a:pt x="4917063" y="2020707"/>
                  <a:pt x="4910363" y="2035873"/>
                  <a:pt x="4896964" y="2048472"/>
                </a:cubicBezTo>
                <a:cubicBezTo>
                  <a:pt x="4883565" y="2061071"/>
                  <a:pt x="4862133" y="2067371"/>
                  <a:pt x="4832668" y="2067371"/>
                </a:cubicBezTo>
                <a:lnTo>
                  <a:pt x="4742674" y="2067371"/>
                </a:lnTo>
                <a:close/>
                <a:moveTo>
                  <a:pt x="4457124" y="1854984"/>
                </a:moveTo>
                <a:lnTo>
                  <a:pt x="4513120" y="1854984"/>
                </a:lnTo>
                <a:lnTo>
                  <a:pt x="4568917" y="2024974"/>
                </a:lnTo>
                <a:lnTo>
                  <a:pt x="4630913" y="1854984"/>
                </a:lnTo>
                <a:lnTo>
                  <a:pt x="4682710" y="1854984"/>
                </a:lnTo>
                <a:lnTo>
                  <a:pt x="4682710" y="2067371"/>
                </a:lnTo>
                <a:lnTo>
                  <a:pt x="4646712" y="2067371"/>
                </a:lnTo>
                <a:lnTo>
                  <a:pt x="4646712" y="1896382"/>
                </a:lnTo>
                <a:lnTo>
                  <a:pt x="4583916" y="2067371"/>
                </a:lnTo>
                <a:lnTo>
                  <a:pt x="4551718" y="2067371"/>
                </a:lnTo>
                <a:lnTo>
                  <a:pt x="4492321" y="1888182"/>
                </a:lnTo>
                <a:lnTo>
                  <a:pt x="4492321" y="2067371"/>
                </a:lnTo>
                <a:lnTo>
                  <a:pt x="4457124" y="2067371"/>
                </a:lnTo>
                <a:close/>
                <a:moveTo>
                  <a:pt x="4171373" y="1854984"/>
                </a:moveTo>
                <a:lnTo>
                  <a:pt x="4227370" y="1854984"/>
                </a:lnTo>
                <a:lnTo>
                  <a:pt x="4283166" y="2024974"/>
                </a:lnTo>
                <a:lnTo>
                  <a:pt x="4345163" y="1854984"/>
                </a:lnTo>
                <a:lnTo>
                  <a:pt x="4396960" y="1854984"/>
                </a:lnTo>
                <a:lnTo>
                  <a:pt x="4396960" y="2067371"/>
                </a:lnTo>
                <a:lnTo>
                  <a:pt x="4360962" y="2067371"/>
                </a:lnTo>
                <a:lnTo>
                  <a:pt x="4360962" y="1896382"/>
                </a:lnTo>
                <a:lnTo>
                  <a:pt x="4298166" y="2067371"/>
                </a:lnTo>
                <a:lnTo>
                  <a:pt x="4265968" y="2067371"/>
                </a:lnTo>
                <a:lnTo>
                  <a:pt x="4206571" y="1888182"/>
                </a:lnTo>
                <a:lnTo>
                  <a:pt x="4206571" y="2067371"/>
                </a:lnTo>
                <a:lnTo>
                  <a:pt x="4171373" y="2067371"/>
                </a:lnTo>
                <a:close/>
                <a:moveTo>
                  <a:pt x="3560974" y="1854984"/>
                </a:moveTo>
                <a:lnTo>
                  <a:pt x="3683166" y="1854984"/>
                </a:lnTo>
                <a:lnTo>
                  <a:pt x="3683166" y="1884782"/>
                </a:lnTo>
                <a:lnTo>
                  <a:pt x="3596971" y="1884782"/>
                </a:lnTo>
                <a:lnTo>
                  <a:pt x="3596971" y="2067371"/>
                </a:lnTo>
                <a:lnTo>
                  <a:pt x="3560974" y="2067371"/>
                </a:lnTo>
                <a:close/>
                <a:moveTo>
                  <a:pt x="2884699" y="1854984"/>
                </a:moveTo>
                <a:lnTo>
                  <a:pt x="3052288" y="1854984"/>
                </a:lnTo>
                <a:lnTo>
                  <a:pt x="3052288" y="2067371"/>
                </a:lnTo>
                <a:lnTo>
                  <a:pt x="3016291" y="2067371"/>
                </a:lnTo>
                <a:lnTo>
                  <a:pt x="3016291" y="1884782"/>
                </a:lnTo>
                <a:lnTo>
                  <a:pt x="2920697" y="1884782"/>
                </a:lnTo>
                <a:lnTo>
                  <a:pt x="2920697" y="2067371"/>
                </a:lnTo>
                <a:lnTo>
                  <a:pt x="2884699" y="2067371"/>
                </a:lnTo>
                <a:close/>
                <a:moveTo>
                  <a:pt x="2648495" y="1854984"/>
                </a:moveTo>
                <a:lnTo>
                  <a:pt x="2746889" y="1854984"/>
                </a:lnTo>
                <a:lnTo>
                  <a:pt x="2746889" y="2067371"/>
                </a:lnTo>
                <a:lnTo>
                  <a:pt x="2711091" y="2067371"/>
                </a:lnTo>
                <a:lnTo>
                  <a:pt x="2711091" y="1984576"/>
                </a:lnTo>
                <a:lnTo>
                  <a:pt x="2690292" y="1984576"/>
                </a:lnTo>
                <a:cubicBezTo>
                  <a:pt x="2677626" y="1984576"/>
                  <a:pt x="2668193" y="1986209"/>
                  <a:pt x="2661994" y="1989476"/>
                </a:cubicBezTo>
                <a:cubicBezTo>
                  <a:pt x="2655794" y="1992742"/>
                  <a:pt x="2646761" y="2003242"/>
                  <a:pt x="2634895" y="2020974"/>
                </a:cubicBezTo>
                <a:lnTo>
                  <a:pt x="2603497" y="2067371"/>
                </a:lnTo>
                <a:lnTo>
                  <a:pt x="2558900" y="2067371"/>
                </a:lnTo>
                <a:lnTo>
                  <a:pt x="2597698" y="2010174"/>
                </a:lnTo>
                <a:cubicBezTo>
                  <a:pt x="2609564" y="1992709"/>
                  <a:pt x="2621363" y="1982843"/>
                  <a:pt x="2633095" y="1980576"/>
                </a:cubicBezTo>
                <a:cubicBezTo>
                  <a:pt x="2612563" y="1977776"/>
                  <a:pt x="2597331" y="1970377"/>
                  <a:pt x="2587398" y="1958378"/>
                </a:cubicBezTo>
                <a:cubicBezTo>
                  <a:pt x="2577466" y="1946379"/>
                  <a:pt x="2572499" y="1932579"/>
                  <a:pt x="2572499" y="1916980"/>
                </a:cubicBezTo>
                <a:cubicBezTo>
                  <a:pt x="2572499" y="1898581"/>
                  <a:pt x="2578999" y="1883649"/>
                  <a:pt x="2591998" y="1872183"/>
                </a:cubicBezTo>
                <a:cubicBezTo>
                  <a:pt x="2604997" y="1860717"/>
                  <a:pt x="2623829" y="1854984"/>
                  <a:pt x="2648495" y="1854984"/>
                </a:cubicBezTo>
                <a:close/>
                <a:moveTo>
                  <a:pt x="2360624" y="1854984"/>
                </a:moveTo>
                <a:lnTo>
                  <a:pt x="2396621" y="1854984"/>
                </a:lnTo>
                <a:lnTo>
                  <a:pt x="2396621" y="2016974"/>
                </a:lnTo>
                <a:lnTo>
                  <a:pt x="2496416" y="1854984"/>
                </a:lnTo>
                <a:lnTo>
                  <a:pt x="2535213" y="1854984"/>
                </a:lnTo>
                <a:lnTo>
                  <a:pt x="2535213" y="2067371"/>
                </a:lnTo>
                <a:lnTo>
                  <a:pt x="2499215" y="2067371"/>
                </a:lnTo>
                <a:lnTo>
                  <a:pt x="2499215" y="1906381"/>
                </a:lnTo>
                <a:lnTo>
                  <a:pt x="2399421" y="2067371"/>
                </a:lnTo>
                <a:lnTo>
                  <a:pt x="2360624" y="2067371"/>
                </a:lnTo>
                <a:close/>
                <a:moveTo>
                  <a:pt x="2123098" y="1854984"/>
                </a:moveTo>
                <a:lnTo>
                  <a:pt x="2159097" y="1854984"/>
                </a:lnTo>
                <a:lnTo>
                  <a:pt x="2159097" y="2037773"/>
                </a:lnTo>
                <a:lnTo>
                  <a:pt x="2258691" y="2037773"/>
                </a:lnTo>
                <a:lnTo>
                  <a:pt x="2258691" y="1854984"/>
                </a:lnTo>
                <a:lnTo>
                  <a:pt x="2294688" y="1854984"/>
                </a:lnTo>
                <a:lnTo>
                  <a:pt x="2294688" y="2037773"/>
                </a:lnTo>
                <a:lnTo>
                  <a:pt x="2317887" y="2037773"/>
                </a:lnTo>
                <a:lnTo>
                  <a:pt x="2317887" y="2127567"/>
                </a:lnTo>
                <a:lnTo>
                  <a:pt x="2288289" y="2127567"/>
                </a:lnTo>
                <a:lnTo>
                  <a:pt x="2288289" y="2067371"/>
                </a:lnTo>
                <a:lnTo>
                  <a:pt x="2123098" y="2067371"/>
                </a:lnTo>
                <a:close/>
                <a:moveTo>
                  <a:pt x="1464925" y="1854984"/>
                </a:moveTo>
                <a:lnTo>
                  <a:pt x="1637515" y="1854984"/>
                </a:lnTo>
                <a:lnTo>
                  <a:pt x="1637515" y="1884782"/>
                </a:lnTo>
                <a:lnTo>
                  <a:pt x="1569119" y="1884782"/>
                </a:lnTo>
                <a:lnTo>
                  <a:pt x="1569119" y="2067371"/>
                </a:lnTo>
                <a:lnTo>
                  <a:pt x="1533321" y="2067371"/>
                </a:lnTo>
                <a:lnTo>
                  <a:pt x="1533321" y="1884782"/>
                </a:lnTo>
                <a:lnTo>
                  <a:pt x="1464925" y="1884782"/>
                </a:lnTo>
                <a:close/>
                <a:moveTo>
                  <a:pt x="1046374" y="1854984"/>
                </a:moveTo>
                <a:lnTo>
                  <a:pt x="1082372" y="1854984"/>
                </a:lnTo>
                <a:lnTo>
                  <a:pt x="1082372" y="1943379"/>
                </a:lnTo>
                <a:lnTo>
                  <a:pt x="1182165" y="1943379"/>
                </a:lnTo>
                <a:lnTo>
                  <a:pt x="1182165" y="1854984"/>
                </a:lnTo>
                <a:lnTo>
                  <a:pt x="1218163" y="1854984"/>
                </a:lnTo>
                <a:lnTo>
                  <a:pt x="1218163" y="2067371"/>
                </a:lnTo>
                <a:lnTo>
                  <a:pt x="1182165" y="2067371"/>
                </a:lnTo>
                <a:lnTo>
                  <a:pt x="1182165" y="1973177"/>
                </a:lnTo>
                <a:lnTo>
                  <a:pt x="1082372" y="1973177"/>
                </a:lnTo>
                <a:lnTo>
                  <a:pt x="1082372" y="2067371"/>
                </a:lnTo>
                <a:lnTo>
                  <a:pt x="1046374" y="2067371"/>
                </a:lnTo>
                <a:close/>
                <a:moveTo>
                  <a:pt x="532824" y="1854984"/>
                </a:moveTo>
                <a:lnTo>
                  <a:pt x="588820" y="1854984"/>
                </a:lnTo>
                <a:lnTo>
                  <a:pt x="644617" y="2024974"/>
                </a:lnTo>
                <a:lnTo>
                  <a:pt x="706613" y="1854984"/>
                </a:lnTo>
                <a:lnTo>
                  <a:pt x="758410" y="1854984"/>
                </a:lnTo>
                <a:lnTo>
                  <a:pt x="758410" y="2067371"/>
                </a:lnTo>
                <a:lnTo>
                  <a:pt x="722412" y="2067371"/>
                </a:lnTo>
                <a:lnTo>
                  <a:pt x="722412" y="1896382"/>
                </a:lnTo>
                <a:lnTo>
                  <a:pt x="659616" y="2067371"/>
                </a:lnTo>
                <a:lnTo>
                  <a:pt x="627418" y="2067371"/>
                </a:lnTo>
                <a:lnTo>
                  <a:pt x="568022" y="1888182"/>
                </a:lnTo>
                <a:lnTo>
                  <a:pt x="568022" y="2067371"/>
                </a:lnTo>
                <a:lnTo>
                  <a:pt x="532824" y="2067371"/>
                </a:lnTo>
                <a:close/>
                <a:moveTo>
                  <a:pt x="4031568" y="1850184"/>
                </a:moveTo>
                <a:cubicBezTo>
                  <a:pt x="4049700" y="1850184"/>
                  <a:pt x="4064433" y="1852318"/>
                  <a:pt x="4075765" y="1856584"/>
                </a:cubicBezTo>
                <a:cubicBezTo>
                  <a:pt x="4087098" y="1860850"/>
                  <a:pt x="4095431" y="1866217"/>
                  <a:pt x="4100764" y="1872683"/>
                </a:cubicBezTo>
                <a:cubicBezTo>
                  <a:pt x="4106097" y="1879149"/>
                  <a:pt x="4109830" y="1887315"/>
                  <a:pt x="4111963" y="1897182"/>
                </a:cubicBezTo>
                <a:cubicBezTo>
                  <a:pt x="4113163" y="1903314"/>
                  <a:pt x="4113763" y="1914380"/>
                  <a:pt x="4113763" y="1930380"/>
                </a:cubicBezTo>
                <a:lnTo>
                  <a:pt x="4113763" y="1978376"/>
                </a:lnTo>
                <a:cubicBezTo>
                  <a:pt x="4113763" y="2011841"/>
                  <a:pt x="4114530" y="2033007"/>
                  <a:pt x="4116063" y="2041873"/>
                </a:cubicBezTo>
                <a:cubicBezTo>
                  <a:pt x="4117596" y="2050739"/>
                  <a:pt x="4120629" y="2059238"/>
                  <a:pt x="4125162" y="2067371"/>
                </a:cubicBezTo>
                <a:lnTo>
                  <a:pt x="4087565" y="2067371"/>
                </a:lnTo>
                <a:cubicBezTo>
                  <a:pt x="4083831" y="2059905"/>
                  <a:pt x="4081432" y="2051172"/>
                  <a:pt x="4080365" y="2041173"/>
                </a:cubicBezTo>
                <a:cubicBezTo>
                  <a:pt x="4067032" y="2052505"/>
                  <a:pt x="4054200" y="2060505"/>
                  <a:pt x="4041867" y="2065171"/>
                </a:cubicBezTo>
                <a:cubicBezTo>
                  <a:pt x="4029535" y="2069838"/>
                  <a:pt x="4016302" y="2072171"/>
                  <a:pt x="4002170" y="2072171"/>
                </a:cubicBezTo>
                <a:cubicBezTo>
                  <a:pt x="3978838" y="2072171"/>
                  <a:pt x="3960906" y="2066471"/>
                  <a:pt x="3948373" y="2055072"/>
                </a:cubicBezTo>
                <a:cubicBezTo>
                  <a:pt x="3935840" y="2043672"/>
                  <a:pt x="3929574" y="2029107"/>
                  <a:pt x="3929574" y="2011374"/>
                </a:cubicBezTo>
                <a:cubicBezTo>
                  <a:pt x="3929574" y="2000975"/>
                  <a:pt x="3931941" y="1991476"/>
                  <a:pt x="3936674" y="1982876"/>
                </a:cubicBezTo>
                <a:cubicBezTo>
                  <a:pt x="3941407" y="1974277"/>
                  <a:pt x="3947607" y="1967377"/>
                  <a:pt x="3955273" y="1962178"/>
                </a:cubicBezTo>
                <a:cubicBezTo>
                  <a:pt x="3962939" y="1956978"/>
                  <a:pt x="3971572" y="1953045"/>
                  <a:pt x="3981171" y="1950378"/>
                </a:cubicBezTo>
                <a:cubicBezTo>
                  <a:pt x="3988237" y="1948512"/>
                  <a:pt x="3998903" y="1946712"/>
                  <a:pt x="4013169" y="1944979"/>
                </a:cubicBezTo>
                <a:cubicBezTo>
                  <a:pt x="4042234" y="1941512"/>
                  <a:pt x="4063633" y="1937379"/>
                  <a:pt x="4077365" y="1932579"/>
                </a:cubicBezTo>
                <a:cubicBezTo>
                  <a:pt x="4077499" y="1927646"/>
                  <a:pt x="4077565" y="1924513"/>
                  <a:pt x="4077565" y="1923180"/>
                </a:cubicBezTo>
                <a:cubicBezTo>
                  <a:pt x="4077565" y="1908514"/>
                  <a:pt x="4074165" y="1898181"/>
                  <a:pt x="4067366" y="1892182"/>
                </a:cubicBezTo>
                <a:cubicBezTo>
                  <a:pt x="4058166" y="1884049"/>
                  <a:pt x="4044501" y="1879983"/>
                  <a:pt x="4026368" y="1879983"/>
                </a:cubicBezTo>
                <a:cubicBezTo>
                  <a:pt x="4009436" y="1879983"/>
                  <a:pt x="3996937" y="1882949"/>
                  <a:pt x="3988871" y="1888882"/>
                </a:cubicBezTo>
                <a:cubicBezTo>
                  <a:pt x="3980805" y="1894815"/>
                  <a:pt x="3974838" y="1905314"/>
                  <a:pt x="3970972" y="1920380"/>
                </a:cubicBezTo>
                <a:lnTo>
                  <a:pt x="3935774" y="1915580"/>
                </a:lnTo>
                <a:cubicBezTo>
                  <a:pt x="3938974" y="1900515"/>
                  <a:pt x="3944240" y="1888349"/>
                  <a:pt x="3951573" y="1879083"/>
                </a:cubicBezTo>
                <a:cubicBezTo>
                  <a:pt x="3958906" y="1869816"/>
                  <a:pt x="3969505" y="1862684"/>
                  <a:pt x="3983371" y="1857684"/>
                </a:cubicBezTo>
                <a:cubicBezTo>
                  <a:pt x="3997237" y="1852684"/>
                  <a:pt x="4013303" y="1850184"/>
                  <a:pt x="4031568" y="1850184"/>
                </a:cubicBezTo>
                <a:close/>
                <a:moveTo>
                  <a:pt x="3807568" y="1850184"/>
                </a:moveTo>
                <a:cubicBezTo>
                  <a:pt x="3825700" y="1850184"/>
                  <a:pt x="3841699" y="1854851"/>
                  <a:pt x="3855565" y="1864184"/>
                </a:cubicBezTo>
                <a:cubicBezTo>
                  <a:pt x="3869431" y="1873516"/>
                  <a:pt x="3879896" y="1886682"/>
                  <a:pt x="3886963" y="1903681"/>
                </a:cubicBezTo>
                <a:cubicBezTo>
                  <a:pt x="3894029" y="1920680"/>
                  <a:pt x="3897562" y="1939312"/>
                  <a:pt x="3897562" y="1959578"/>
                </a:cubicBezTo>
                <a:cubicBezTo>
                  <a:pt x="3897562" y="1981310"/>
                  <a:pt x="3893663" y="2000875"/>
                  <a:pt x="3885863" y="2018274"/>
                </a:cubicBezTo>
                <a:cubicBezTo>
                  <a:pt x="3878063" y="2035673"/>
                  <a:pt x="3866731" y="2049006"/>
                  <a:pt x="3851865" y="2058272"/>
                </a:cubicBezTo>
                <a:cubicBezTo>
                  <a:pt x="3836999" y="2067538"/>
                  <a:pt x="3821367" y="2072171"/>
                  <a:pt x="3804968" y="2072171"/>
                </a:cubicBezTo>
                <a:cubicBezTo>
                  <a:pt x="3792969" y="2072171"/>
                  <a:pt x="3782202" y="2069638"/>
                  <a:pt x="3772670" y="2064571"/>
                </a:cubicBezTo>
                <a:cubicBezTo>
                  <a:pt x="3763137" y="2059505"/>
                  <a:pt x="3755304" y="2053105"/>
                  <a:pt x="3749171" y="2045372"/>
                </a:cubicBezTo>
                <a:lnTo>
                  <a:pt x="3749171" y="2148766"/>
                </a:lnTo>
                <a:lnTo>
                  <a:pt x="3713174" y="2148766"/>
                </a:lnTo>
                <a:lnTo>
                  <a:pt x="3713174" y="1854984"/>
                </a:lnTo>
                <a:lnTo>
                  <a:pt x="3745972" y="1854984"/>
                </a:lnTo>
                <a:lnTo>
                  <a:pt x="3745972" y="1882582"/>
                </a:lnTo>
                <a:cubicBezTo>
                  <a:pt x="3753704" y="1871783"/>
                  <a:pt x="3762437" y="1863684"/>
                  <a:pt x="3772170" y="1858284"/>
                </a:cubicBezTo>
                <a:cubicBezTo>
                  <a:pt x="3781902" y="1852884"/>
                  <a:pt x="3793702" y="1850184"/>
                  <a:pt x="3807568" y="1850184"/>
                </a:cubicBezTo>
                <a:close/>
                <a:moveTo>
                  <a:pt x="3418368" y="1850184"/>
                </a:moveTo>
                <a:cubicBezTo>
                  <a:pt x="3447566" y="1850184"/>
                  <a:pt x="3471432" y="1859751"/>
                  <a:pt x="3489964" y="1878883"/>
                </a:cubicBezTo>
                <a:cubicBezTo>
                  <a:pt x="3508496" y="1898015"/>
                  <a:pt x="3517762" y="1924446"/>
                  <a:pt x="3517762" y="1958178"/>
                </a:cubicBezTo>
                <a:cubicBezTo>
                  <a:pt x="3517762" y="1985509"/>
                  <a:pt x="3513662" y="2007008"/>
                  <a:pt x="3505463" y="2022674"/>
                </a:cubicBezTo>
                <a:cubicBezTo>
                  <a:pt x="3497263" y="2038340"/>
                  <a:pt x="3485331" y="2050505"/>
                  <a:pt x="3469665" y="2059172"/>
                </a:cubicBezTo>
                <a:cubicBezTo>
                  <a:pt x="3454000" y="2067838"/>
                  <a:pt x="3436901" y="2072171"/>
                  <a:pt x="3418368" y="2072171"/>
                </a:cubicBezTo>
                <a:cubicBezTo>
                  <a:pt x="3388637" y="2072171"/>
                  <a:pt x="3364605" y="2062638"/>
                  <a:pt x="3346272" y="2043572"/>
                </a:cubicBezTo>
                <a:cubicBezTo>
                  <a:pt x="3327941" y="2024507"/>
                  <a:pt x="3318774" y="1997042"/>
                  <a:pt x="3318774" y="1961178"/>
                </a:cubicBezTo>
                <a:cubicBezTo>
                  <a:pt x="3318774" y="1921847"/>
                  <a:pt x="3329707" y="1892715"/>
                  <a:pt x="3351572" y="1873783"/>
                </a:cubicBezTo>
                <a:cubicBezTo>
                  <a:pt x="3369838" y="1858051"/>
                  <a:pt x="3392104" y="1850184"/>
                  <a:pt x="3418368" y="1850184"/>
                </a:cubicBezTo>
                <a:close/>
                <a:moveTo>
                  <a:pt x="3197968" y="1850184"/>
                </a:moveTo>
                <a:cubicBezTo>
                  <a:pt x="3216100" y="1850184"/>
                  <a:pt x="3232099" y="1854851"/>
                  <a:pt x="3245965" y="1864184"/>
                </a:cubicBezTo>
                <a:cubicBezTo>
                  <a:pt x="3259831" y="1873516"/>
                  <a:pt x="3270297" y="1886682"/>
                  <a:pt x="3277363" y="1903681"/>
                </a:cubicBezTo>
                <a:cubicBezTo>
                  <a:pt x="3284429" y="1920680"/>
                  <a:pt x="3287962" y="1939312"/>
                  <a:pt x="3287962" y="1959578"/>
                </a:cubicBezTo>
                <a:cubicBezTo>
                  <a:pt x="3287962" y="1981310"/>
                  <a:pt x="3284063" y="2000875"/>
                  <a:pt x="3276263" y="2018274"/>
                </a:cubicBezTo>
                <a:cubicBezTo>
                  <a:pt x="3268464" y="2035673"/>
                  <a:pt x="3257131" y="2049006"/>
                  <a:pt x="3242265" y="2058272"/>
                </a:cubicBezTo>
                <a:cubicBezTo>
                  <a:pt x="3227400" y="2067538"/>
                  <a:pt x="3211767" y="2072171"/>
                  <a:pt x="3195368" y="2072171"/>
                </a:cubicBezTo>
                <a:cubicBezTo>
                  <a:pt x="3183369" y="2072171"/>
                  <a:pt x="3172603" y="2069638"/>
                  <a:pt x="3163070" y="2064571"/>
                </a:cubicBezTo>
                <a:cubicBezTo>
                  <a:pt x="3153537" y="2059505"/>
                  <a:pt x="3145704" y="2053105"/>
                  <a:pt x="3139571" y="2045372"/>
                </a:cubicBezTo>
                <a:lnTo>
                  <a:pt x="3139571" y="2148766"/>
                </a:lnTo>
                <a:lnTo>
                  <a:pt x="3103574" y="2148766"/>
                </a:lnTo>
                <a:lnTo>
                  <a:pt x="3103574" y="1854984"/>
                </a:lnTo>
                <a:lnTo>
                  <a:pt x="3136372" y="1854984"/>
                </a:lnTo>
                <a:lnTo>
                  <a:pt x="3136372" y="1882582"/>
                </a:lnTo>
                <a:cubicBezTo>
                  <a:pt x="3144104" y="1871783"/>
                  <a:pt x="3152837" y="1863684"/>
                  <a:pt x="3162570" y="1858284"/>
                </a:cubicBezTo>
                <a:cubicBezTo>
                  <a:pt x="3172303" y="1852884"/>
                  <a:pt x="3184102" y="1850184"/>
                  <a:pt x="3197968" y="1850184"/>
                </a:cubicBezTo>
                <a:close/>
                <a:moveTo>
                  <a:pt x="1983693" y="1850184"/>
                </a:moveTo>
                <a:cubicBezTo>
                  <a:pt x="2001825" y="1850184"/>
                  <a:pt x="2016558" y="1852318"/>
                  <a:pt x="2027890" y="1856584"/>
                </a:cubicBezTo>
                <a:cubicBezTo>
                  <a:pt x="2039223" y="1860850"/>
                  <a:pt x="2047556" y="1866217"/>
                  <a:pt x="2052889" y="1872683"/>
                </a:cubicBezTo>
                <a:cubicBezTo>
                  <a:pt x="2058222" y="1879149"/>
                  <a:pt x="2061955" y="1887315"/>
                  <a:pt x="2064088" y="1897182"/>
                </a:cubicBezTo>
                <a:cubicBezTo>
                  <a:pt x="2065288" y="1903314"/>
                  <a:pt x="2065888" y="1914380"/>
                  <a:pt x="2065888" y="1930380"/>
                </a:cubicBezTo>
                <a:lnTo>
                  <a:pt x="2065888" y="1978376"/>
                </a:lnTo>
                <a:cubicBezTo>
                  <a:pt x="2065888" y="2011841"/>
                  <a:pt x="2066655" y="2033007"/>
                  <a:pt x="2068188" y="2041873"/>
                </a:cubicBezTo>
                <a:cubicBezTo>
                  <a:pt x="2069721" y="2050739"/>
                  <a:pt x="2072754" y="2059238"/>
                  <a:pt x="2077287" y="2067371"/>
                </a:cubicBezTo>
                <a:lnTo>
                  <a:pt x="2039690" y="2067371"/>
                </a:lnTo>
                <a:cubicBezTo>
                  <a:pt x="2035957" y="2059905"/>
                  <a:pt x="2033557" y="2051172"/>
                  <a:pt x="2032490" y="2041173"/>
                </a:cubicBezTo>
                <a:cubicBezTo>
                  <a:pt x="2019158" y="2052505"/>
                  <a:pt x="2006325" y="2060505"/>
                  <a:pt x="1993992" y="2065171"/>
                </a:cubicBezTo>
                <a:cubicBezTo>
                  <a:pt x="1981660" y="2069838"/>
                  <a:pt x="1968427" y="2072171"/>
                  <a:pt x="1954295" y="2072171"/>
                </a:cubicBezTo>
                <a:cubicBezTo>
                  <a:pt x="1930963" y="2072171"/>
                  <a:pt x="1913031" y="2066471"/>
                  <a:pt x="1900498" y="2055072"/>
                </a:cubicBezTo>
                <a:cubicBezTo>
                  <a:pt x="1887966" y="2043672"/>
                  <a:pt x="1881699" y="2029107"/>
                  <a:pt x="1881699" y="2011374"/>
                </a:cubicBezTo>
                <a:cubicBezTo>
                  <a:pt x="1881699" y="2000975"/>
                  <a:pt x="1884066" y="1991476"/>
                  <a:pt x="1888799" y="1982876"/>
                </a:cubicBezTo>
                <a:cubicBezTo>
                  <a:pt x="1893532" y="1974277"/>
                  <a:pt x="1899732" y="1967377"/>
                  <a:pt x="1907398" y="1962178"/>
                </a:cubicBezTo>
                <a:cubicBezTo>
                  <a:pt x="1915064" y="1956978"/>
                  <a:pt x="1923697" y="1953045"/>
                  <a:pt x="1933296" y="1950378"/>
                </a:cubicBezTo>
                <a:cubicBezTo>
                  <a:pt x="1940363" y="1948512"/>
                  <a:pt x="1951029" y="1946712"/>
                  <a:pt x="1965294" y="1944979"/>
                </a:cubicBezTo>
                <a:cubicBezTo>
                  <a:pt x="1994359" y="1941512"/>
                  <a:pt x="2015758" y="1937379"/>
                  <a:pt x="2029490" y="1932579"/>
                </a:cubicBezTo>
                <a:cubicBezTo>
                  <a:pt x="2029624" y="1927646"/>
                  <a:pt x="2029690" y="1924513"/>
                  <a:pt x="2029690" y="1923180"/>
                </a:cubicBezTo>
                <a:cubicBezTo>
                  <a:pt x="2029690" y="1908514"/>
                  <a:pt x="2026291" y="1898181"/>
                  <a:pt x="2019491" y="1892182"/>
                </a:cubicBezTo>
                <a:cubicBezTo>
                  <a:pt x="2010292" y="1884049"/>
                  <a:pt x="1996626" y="1879983"/>
                  <a:pt x="1978493" y="1879983"/>
                </a:cubicBezTo>
                <a:cubicBezTo>
                  <a:pt x="1961561" y="1879983"/>
                  <a:pt x="1949062" y="1882949"/>
                  <a:pt x="1940996" y="1888882"/>
                </a:cubicBezTo>
                <a:cubicBezTo>
                  <a:pt x="1932930" y="1894815"/>
                  <a:pt x="1926963" y="1905314"/>
                  <a:pt x="1923097" y="1920380"/>
                </a:cubicBezTo>
                <a:lnTo>
                  <a:pt x="1887899" y="1915580"/>
                </a:lnTo>
                <a:cubicBezTo>
                  <a:pt x="1891099" y="1900515"/>
                  <a:pt x="1896365" y="1888349"/>
                  <a:pt x="1903698" y="1879083"/>
                </a:cubicBezTo>
                <a:cubicBezTo>
                  <a:pt x="1911031" y="1869816"/>
                  <a:pt x="1921630" y="1862684"/>
                  <a:pt x="1935496" y="1857684"/>
                </a:cubicBezTo>
                <a:cubicBezTo>
                  <a:pt x="1949362" y="1852684"/>
                  <a:pt x="1965428" y="1850184"/>
                  <a:pt x="1983693" y="1850184"/>
                </a:cubicBezTo>
                <a:close/>
                <a:moveTo>
                  <a:pt x="1769218" y="1850184"/>
                </a:moveTo>
                <a:cubicBezTo>
                  <a:pt x="1787350" y="1850184"/>
                  <a:pt x="1803349" y="1854851"/>
                  <a:pt x="1817215" y="1864184"/>
                </a:cubicBezTo>
                <a:cubicBezTo>
                  <a:pt x="1831081" y="1873516"/>
                  <a:pt x="1841547" y="1886682"/>
                  <a:pt x="1848613" y="1903681"/>
                </a:cubicBezTo>
                <a:cubicBezTo>
                  <a:pt x="1855679" y="1920680"/>
                  <a:pt x="1859212" y="1939312"/>
                  <a:pt x="1859212" y="1959578"/>
                </a:cubicBezTo>
                <a:cubicBezTo>
                  <a:pt x="1859212" y="1981310"/>
                  <a:pt x="1855313" y="2000875"/>
                  <a:pt x="1847513" y="2018274"/>
                </a:cubicBezTo>
                <a:cubicBezTo>
                  <a:pt x="1839714" y="2035673"/>
                  <a:pt x="1828381" y="2049006"/>
                  <a:pt x="1813515" y="2058272"/>
                </a:cubicBezTo>
                <a:cubicBezTo>
                  <a:pt x="1798650" y="2067538"/>
                  <a:pt x="1783017" y="2072171"/>
                  <a:pt x="1766618" y="2072171"/>
                </a:cubicBezTo>
                <a:cubicBezTo>
                  <a:pt x="1754619" y="2072171"/>
                  <a:pt x="1743853" y="2069638"/>
                  <a:pt x="1734321" y="2064571"/>
                </a:cubicBezTo>
                <a:cubicBezTo>
                  <a:pt x="1724787" y="2059505"/>
                  <a:pt x="1716955" y="2053105"/>
                  <a:pt x="1710821" y="2045372"/>
                </a:cubicBezTo>
                <a:lnTo>
                  <a:pt x="1710821" y="2148766"/>
                </a:lnTo>
                <a:lnTo>
                  <a:pt x="1674824" y="2148766"/>
                </a:lnTo>
                <a:lnTo>
                  <a:pt x="1674824" y="1854984"/>
                </a:lnTo>
                <a:lnTo>
                  <a:pt x="1707622" y="1854984"/>
                </a:lnTo>
                <a:lnTo>
                  <a:pt x="1707622" y="1882582"/>
                </a:lnTo>
                <a:cubicBezTo>
                  <a:pt x="1715355" y="1871783"/>
                  <a:pt x="1724087" y="1863684"/>
                  <a:pt x="1733820" y="1858284"/>
                </a:cubicBezTo>
                <a:cubicBezTo>
                  <a:pt x="1743553" y="1852884"/>
                  <a:pt x="1755352" y="1850184"/>
                  <a:pt x="1769218" y="1850184"/>
                </a:cubicBezTo>
                <a:close/>
                <a:moveTo>
                  <a:pt x="1360569" y="1850184"/>
                </a:moveTo>
                <a:cubicBezTo>
                  <a:pt x="1383634" y="1850184"/>
                  <a:pt x="1402499" y="1856017"/>
                  <a:pt x="1417165" y="1867683"/>
                </a:cubicBezTo>
                <a:cubicBezTo>
                  <a:pt x="1431831" y="1879349"/>
                  <a:pt x="1441230" y="1895915"/>
                  <a:pt x="1445363" y="1917380"/>
                </a:cubicBezTo>
                <a:lnTo>
                  <a:pt x="1410366" y="1922780"/>
                </a:lnTo>
                <a:cubicBezTo>
                  <a:pt x="1407033" y="1908514"/>
                  <a:pt x="1401133" y="1897782"/>
                  <a:pt x="1392667" y="1890582"/>
                </a:cubicBezTo>
                <a:cubicBezTo>
                  <a:pt x="1384200" y="1883382"/>
                  <a:pt x="1373968" y="1879783"/>
                  <a:pt x="1361968" y="1879783"/>
                </a:cubicBezTo>
                <a:cubicBezTo>
                  <a:pt x="1343836" y="1879783"/>
                  <a:pt x="1329104" y="1886282"/>
                  <a:pt x="1317771" y="1899281"/>
                </a:cubicBezTo>
                <a:cubicBezTo>
                  <a:pt x="1306439" y="1912281"/>
                  <a:pt x="1300772" y="1932846"/>
                  <a:pt x="1300772" y="1960978"/>
                </a:cubicBezTo>
                <a:cubicBezTo>
                  <a:pt x="1300772" y="1989509"/>
                  <a:pt x="1306239" y="2010241"/>
                  <a:pt x="1317171" y="2023174"/>
                </a:cubicBezTo>
                <a:cubicBezTo>
                  <a:pt x="1328104" y="2036106"/>
                  <a:pt x="1342370" y="2042573"/>
                  <a:pt x="1359968" y="2042573"/>
                </a:cubicBezTo>
                <a:cubicBezTo>
                  <a:pt x="1374101" y="2042573"/>
                  <a:pt x="1385900" y="2038240"/>
                  <a:pt x="1395366" y="2029573"/>
                </a:cubicBezTo>
                <a:cubicBezTo>
                  <a:pt x="1404832" y="2020907"/>
                  <a:pt x="1410832" y="2007575"/>
                  <a:pt x="1413365" y="1989576"/>
                </a:cubicBezTo>
                <a:lnTo>
                  <a:pt x="1448763" y="1994175"/>
                </a:lnTo>
                <a:cubicBezTo>
                  <a:pt x="1444897" y="2018574"/>
                  <a:pt x="1434997" y="2037673"/>
                  <a:pt x="1419065" y="2051472"/>
                </a:cubicBezTo>
                <a:cubicBezTo>
                  <a:pt x="1403133" y="2065271"/>
                  <a:pt x="1383567" y="2072171"/>
                  <a:pt x="1360369" y="2072171"/>
                </a:cubicBezTo>
                <a:cubicBezTo>
                  <a:pt x="1331304" y="2072171"/>
                  <a:pt x="1307938" y="2062671"/>
                  <a:pt x="1290273" y="2043672"/>
                </a:cubicBezTo>
                <a:cubicBezTo>
                  <a:pt x="1272607" y="2024674"/>
                  <a:pt x="1263775" y="1997442"/>
                  <a:pt x="1263775" y="1961978"/>
                </a:cubicBezTo>
                <a:cubicBezTo>
                  <a:pt x="1263775" y="1939046"/>
                  <a:pt x="1267574" y="1918980"/>
                  <a:pt x="1275174" y="1901781"/>
                </a:cubicBezTo>
                <a:cubicBezTo>
                  <a:pt x="1282773" y="1884582"/>
                  <a:pt x="1294339" y="1871683"/>
                  <a:pt x="1309872" y="1863084"/>
                </a:cubicBezTo>
                <a:cubicBezTo>
                  <a:pt x="1325404" y="1854484"/>
                  <a:pt x="1342303" y="1850184"/>
                  <a:pt x="1360569" y="1850184"/>
                </a:cubicBezTo>
                <a:close/>
                <a:moveTo>
                  <a:pt x="903768" y="1850184"/>
                </a:moveTo>
                <a:cubicBezTo>
                  <a:pt x="932967" y="1850184"/>
                  <a:pt x="956832" y="1859751"/>
                  <a:pt x="975364" y="1878883"/>
                </a:cubicBezTo>
                <a:cubicBezTo>
                  <a:pt x="993896" y="1898015"/>
                  <a:pt x="1003162" y="1924446"/>
                  <a:pt x="1003162" y="1958178"/>
                </a:cubicBezTo>
                <a:cubicBezTo>
                  <a:pt x="1003162" y="1985509"/>
                  <a:pt x="999063" y="2007008"/>
                  <a:pt x="990863" y="2022674"/>
                </a:cubicBezTo>
                <a:cubicBezTo>
                  <a:pt x="982664" y="2038340"/>
                  <a:pt x="970731" y="2050505"/>
                  <a:pt x="955065" y="2059172"/>
                </a:cubicBezTo>
                <a:cubicBezTo>
                  <a:pt x="939400" y="2067838"/>
                  <a:pt x="922301" y="2072171"/>
                  <a:pt x="903768" y="2072171"/>
                </a:cubicBezTo>
                <a:cubicBezTo>
                  <a:pt x="874037" y="2072171"/>
                  <a:pt x="850005" y="2062638"/>
                  <a:pt x="831673" y="2043572"/>
                </a:cubicBezTo>
                <a:cubicBezTo>
                  <a:pt x="813341" y="2024507"/>
                  <a:pt x="804175" y="1997042"/>
                  <a:pt x="804175" y="1961178"/>
                </a:cubicBezTo>
                <a:cubicBezTo>
                  <a:pt x="804175" y="1921847"/>
                  <a:pt x="815107" y="1892715"/>
                  <a:pt x="836972" y="1873783"/>
                </a:cubicBezTo>
                <a:cubicBezTo>
                  <a:pt x="855238" y="1858051"/>
                  <a:pt x="877503" y="1850184"/>
                  <a:pt x="903768" y="1850184"/>
                </a:cubicBezTo>
                <a:close/>
                <a:moveTo>
                  <a:pt x="390418" y="1850184"/>
                </a:moveTo>
                <a:cubicBezTo>
                  <a:pt x="418817" y="1850184"/>
                  <a:pt x="442015" y="1859851"/>
                  <a:pt x="460014" y="1879183"/>
                </a:cubicBezTo>
                <a:cubicBezTo>
                  <a:pt x="478013" y="1898515"/>
                  <a:pt x="487013" y="1925713"/>
                  <a:pt x="487013" y="1960778"/>
                </a:cubicBezTo>
                <a:cubicBezTo>
                  <a:pt x="487013" y="1962911"/>
                  <a:pt x="486946" y="1966111"/>
                  <a:pt x="486813" y="1970377"/>
                </a:cubicBezTo>
                <a:lnTo>
                  <a:pt x="328422" y="1970377"/>
                </a:lnTo>
                <a:cubicBezTo>
                  <a:pt x="329755" y="1993709"/>
                  <a:pt x="336355" y="2011574"/>
                  <a:pt x="348221" y="2023974"/>
                </a:cubicBezTo>
                <a:cubicBezTo>
                  <a:pt x="360087" y="2036373"/>
                  <a:pt x="374886" y="2042573"/>
                  <a:pt x="392618" y="2042573"/>
                </a:cubicBezTo>
                <a:cubicBezTo>
                  <a:pt x="405817" y="2042573"/>
                  <a:pt x="417083" y="2039106"/>
                  <a:pt x="426416" y="2032173"/>
                </a:cubicBezTo>
                <a:cubicBezTo>
                  <a:pt x="435749" y="2025240"/>
                  <a:pt x="443149" y="2014174"/>
                  <a:pt x="448615" y="1998975"/>
                </a:cubicBezTo>
                <a:lnTo>
                  <a:pt x="485813" y="2003575"/>
                </a:lnTo>
                <a:cubicBezTo>
                  <a:pt x="479946" y="2025307"/>
                  <a:pt x="469080" y="2042173"/>
                  <a:pt x="453215" y="2054172"/>
                </a:cubicBezTo>
                <a:cubicBezTo>
                  <a:pt x="437349" y="2066171"/>
                  <a:pt x="417083" y="2072171"/>
                  <a:pt x="392418" y="2072171"/>
                </a:cubicBezTo>
                <a:cubicBezTo>
                  <a:pt x="361353" y="2072171"/>
                  <a:pt x="336722" y="2062605"/>
                  <a:pt x="318523" y="2043472"/>
                </a:cubicBezTo>
                <a:cubicBezTo>
                  <a:pt x="300324" y="2024340"/>
                  <a:pt x="291224" y="1997509"/>
                  <a:pt x="291224" y="1962978"/>
                </a:cubicBezTo>
                <a:cubicBezTo>
                  <a:pt x="291224" y="1927246"/>
                  <a:pt x="300424" y="1899515"/>
                  <a:pt x="318823" y="1879783"/>
                </a:cubicBezTo>
                <a:cubicBezTo>
                  <a:pt x="337222" y="1860051"/>
                  <a:pt x="361087" y="1850184"/>
                  <a:pt x="390418" y="1850184"/>
                </a:cubicBezTo>
                <a:close/>
                <a:moveTo>
                  <a:pt x="95595" y="1808787"/>
                </a:moveTo>
                <a:lnTo>
                  <a:pt x="95595" y="1823786"/>
                </a:lnTo>
                <a:cubicBezTo>
                  <a:pt x="95595" y="1848718"/>
                  <a:pt x="93361" y="1882816"/>
                  <a:pt x="88895" y="1926080"/>
                </a:cubicBezTo>
                <a:cubicBezTo>
                  <a:pt x="84428" y="1969344"/>
                  <a:pt x="75662" y="2004908"/>
                  <a:pt x="62597" y="2032773"/>
                </a:cubicBezTo>
                <a:lnTo>
                  <a:pt x="197788" y="2032773"/>
                </a:lnTo>
                <a:lnTo>
                  <a:pt x="197788" y="1808787"/>
                </a:lnTo>
                <a:close/>
                <a:moveTo>
                  <a:pt x="58197" y="1774189"/>
                </a:moveTo>
                <a:lnTo>
                  <a:pt x="236586" y="1774189"/>
                </a:lnTo>
                <a:lnTo>
                  <a:pt x="236586" y="2032773"/>
                </a:lnTo>
                <a:lnTo>
                  <a:pt x="262984" y="2032773"/>
                </a:lnTo>
                <a:lnTo>
                  <a:pt x="262984" y="2135767"/>
                </a:lnTo>
                <a:lnTo>
                  <a:pt x="228386" y="2135767"/>
                </a:lnTo>
                <a:lnTo>
                  <a:pt x="228386" y="2067371"/>
                </a:lnTo>
                <a:lnTo>
                  <a:pt x="34598" y="2067371"/>
                </a:lnTo>
                <a:lnTo>
                  <a:pt x="34598" y="2135767"/>
                </a:lnTo>
                <a:lnTo>
                  <a:pt x="0" y="2135767"/>
                </a:lnTo>
                <a:lnTo>
                  <a:pt x="0" y="2032773"/>
                </a:lnTo>
                <a:lnTo>
                  <a:pt x="22799" y="2032773"/>
                </a:lnTo>
                <a:cubicBezTo>
                  <a:pt x="46397" y="1997175"/>
                  <a:pt x="58197" y="1925246"/>
                  <a:pt x="58197" y="1816986"/>
                </a:cubicBezTo>
                <a:close/>
                <a:moveTo>
                  <a:pt x="1686446" y="142912"/>
                </a:moveTo>
                <a:cubicBezTo>
                  <a:pt x="1568922" y="142912"/>
                  <a:pt x="1467800" y="183275"/>
                  <a:pt x="1383079" y="264002"/>
                </a:cubicBezTo>
                <a:cubicBezTo>
                  <a:pt x="1298358" y="344729"/>
                  <a:pt x="1255998" y="479511"/>
                  <a:pt x="1255998" y="668350"/>
                </a:cubicBezTo>
                <a:cubicBezTo>
                  <a:pt x="1255998" y="819534"/>
                  <a:pt x="1296647" y="938628"/>
                  <a:pt x="1377944" y="1025630"/>
                </a:cubicBezTo>
                <a:cubicBezTo>
                  <a:pt x="1459242" y="1112633"/>
                  <a:pt x="1561220" y="1156134"/>
                  <a:pt x="1683879" y="1156134"/>
                </a:cubicBezTo>
                <a:cubicBezTo>
                  <a:pt x="1808820" y="1156134"/>
                  <a:pt x="1911654" y="1112205"/>
                  <a:pt x="1992381" y="1024347"/>
                </a:cubicBezTo>
                <a:cubicBezTo>
                  <a:pt x="2073108" y="936488"/>
                  <a:pt x="2113471" y="811832"/>
                  <a:pt x="2113471" y="650379"/>
                </a:cubicBezTo>
                <a:cubicBezTo>
                  <a:pt x="2113471" y="548258"/>
                  <a:pt x="2096213" y="459116"/>
                  <a:pt x="2061698" y="382953"/>
                </a:cubicBezTo>
                <a:cubicBezTo>
                  <a:pt x="2027182" y="306790"/>
                  <a:pt x="1976692" y="247743"/>
                  <a:pt x="1910228" y="205810"/>
                </a:cubicBezTo>
                <a:cubicBezTo>
                  <a:pt x="1843764" y="163878"/>
                  <a:pt x="1769170" y="142912"/>
                  <a:pt x="1686446" y="142912"/>
                </a:cubicBezTo>
                <a:close/>
                <a:moveTo>
                  <a:pt x="4936666" y="22249"/>
                </a:moveTo>
                <a:lnTo>
                  <a:pt x="5102684" y="22249"/>
                </a:lnTo>
                <a:lnTo>
                  <a:pt x="5102684" y="1128749"/>
                </a:lnTo>
                <a:lnTo>
                  <a:pt x="5756486" y="1128749"/>
                </a:lnTo>
                <a:lnTo>
                  <a:pt x="5756486" y="22249"/>
                </a:lnTo>
                <a:lnTo>
                  <a:pt x="5923359" y="22249"/>
                </a:lnTo>
                <a:lnTo>
                  <a:pt x="5923359" y="1128749"/>
                </a:lnTo>
                <a:lnTo>
                  <a:pt x="6038031" y="1128749"/>
                </a:lnTo>
                <a:lnTo>
                  <a:pt x="6038031" y="1625091"/>
                </a:lnTo>
                <a:lnTo>
                  <a:pt x="5890840" y="1625091"/>
                </a:lnTo>
                <a:lnTo>
                  <a:pt x="5890840" y="1276796"/>
                </a:lnTo>
                <a:lnTo>
                  <a:pt x="4936666" y="1276796"/>
                </a:lnTo>
                <a:close/>
                <a:moveTo>
                  <a:pt x="3767659" y="22249"/>
                </a:moveTo>
                <a:lnTo>
                  <a:pt x="4674766" y="22249"/>
                </a:lnTo>
                <a:lnTo>
                  <a:pt x="4674766" y="170296"/>
                </a:lnTo>
                <a:lnTo>
                  <a:pt x="3933676" y="170296"/>
                </a:lnTo>
                <a:lnTo>
                  <a:pt x="3933676" y="554533"/>
                </a:lnTo>
                <a:lnTo>
                  <a:pt x="4627699" y="554533"/>
                </a:lnTo>
                <a:lnTo>
                  <a:pt x="4627699" y="701724"/>
                </a:lnTo>
                <a:lnTo>
                  <a:pt x="3933676" y="701724"/>
                </a:lnTo>
                <a:lnTo>
                  <a:pt x="3933676" y="1128749"/>
                </a:lnTo>
                <a:lnTo>
                  <a:pt x="4703862" y="1128749"/>
                </a:lnTo>
                <a:lnTo>
                  <a:pt x="4703862" y="1276796"/>
                </a:lnTo>
                <a:lnTo>
                  <a:pt x="3767659" y="1276796"/>
                </a:lnTo>
                <a:close/>
                <a:moveTo>
                  <a:pt x="2502545" y="22249"/>
                </a:moveTo>
                <a:lnTo>
                  <a:pt x="2668563" y="22249"/>
                </a:lnTo>
                <a:lnTo>
                  <a:pt x="2668563" y="537418"/>
                </a:lnTo>
                <a:lnTo>
                  <a:pt x="3320653" y="537418"/>
                </a:lnTo>
                <a:lnTo>
                  <a:pt x="3320653" y="22249"/>
                </a:lnTo>
                <a:lnTo>
                  <a:pt x="3486671" y="22249"/>
                </a:lnTo>
                <a:lnTo>
                  <a:pt x="3486671" y="1276796"/>
                </a:lnTo>
                <a:lnTo>
                  <a:pt x="3320653" y="1276796"/>
                </a:lnTo>
                <a:lnTo>
                  <a:pt x="3320653" y="685465"/>
                </a:lnTo>
                <a:lnTo>
                  <a:pt x="2668563" y="685465"/>
                </a:lnTo>
                <a:lnTo>
                  <a:pt x="2668563" y="1276796"/>
                </a:lnTo>
                <a:lnTo>
                  <a:pt x="2502545" y="1276796"/>
                </a:lnTo>
                <a:close/>
                <a:moveTo>
                  <a:pt x="901973" y="21394"/>
                </a:moveTo>
                <a:cubicBezTo>
                  <a:pt x="965870" y="21394"/>
                  <a:pt x="999530" y="21964"/>
                  <a:pt x="1002953" y="23105"/>
                </a:cubicBezTo>
                <a:lnTo>
                  <a:pt x="1002953" y="166873"/>
                </a:lnTo>
                <a:cubicBezTo>
                  <a:pt x="997248" y="166873"/>
                  <a:pt x="986123" y="166588"/>
                  <a:pt x="969578" y="166017"/>
                </a:cubicBezTo>
                <a:cubicBezTo>
                  <a:pt x="951322" y="165447"/>
                  <a:pt x="940197" y="165162"/>
                  <a:pt x="936204" y="165162"/>
                </a:cubicBezTo>
                <a:cubicBezTo>
                  <a:pt x="883146" y="165162"/>
                  <a:pt x="843782" y="177998"/>
                  <a:pt x="818109" y="203671"/>
                </a:cubicBezTo>
                <a:cubicBezTo>
                  <a:pt x="791865" y="229344"/>
                  <a:pt x="761913" y="284113"/>
                  <a:pt x="728254" y="367977"/>
                </a:cubicBezTo>
                <a:cubicBezTo>
                  <a:pt x="686036" y="474092"/>
                  <a:pt x="650379" y="540984"/>
                  <a:pt x="621283" y="568653"/>
                </a:cubicBezTo>
                <a:cubicBezTo>
                  <a:pt x="592188" y="596323"/>
                  <a:pt x="557387" y="618430"/>
                  <a:pt x="516880" y="634975"/>
                </a:cubicBezTo>
                <a:cubicBezTo>
                  <a:pt x="597893" y="657225"/>
                  <a:pt x="677764" y="731961"/>
                  <a:pt x="756494" y="859184"/>
                </a:cubicBezTo>
                <a:lnTo>
                  <a:pt x="1014934" y="1276796"/>
                </a:lnTo>
                <a:lnTo>
                  <a:pt x="808695" y="1276796"/>
                </a:lnTo>
                <a:lnTo>
                  <a:pt x="599034" y="936203"/>
                </a:lnTo>
                <a:cubicBezTo>
                  <a:pt x="541412" y="842069"/>
                  <a:pt x="493204" y="777459"/>
                  <a:pt x="454410" y="742373"/>
                </a:cubicBezTo>
                <a:cubicBezTo>
                  <a:pt x="415615" y="707287"/>
                  <a:pt x="365411" y="689744"/>
                  <a:pt x="303796" y="689744"/>
                </a:cubicBezTo>
                <a:lnTo>
                  <a:pt x="303796" y="1276796"/>
                </a:lnTo>
                <a:lnTo>
                  <a:pt x="137778" y="1276796"/>
                </a:lnTo>
                <a:lnTo>
                  <a:pt x="137778" y="22249"/>
                </a:lnTo>
                <a:lnTo>
                  <a:pt x="303796" y="22249"/>
                </a:lnTo>
                <a:lnTo>
                  <a:pt x="303796" y="571649"/>
                </a:lnTo>
                <a:cubicBezTo>
                  <a:pt x="379673" y="571649"/>
                  <a:pt x="433016" y="556958"/>
                  <a:pt x="463823" y="527577"/>
                </a:cubicBezTo>
                <a:cubicBezTo>
                  <a:pt x="494631" y="498196"/>
                  <a:pt x="533996" y="427595"/>
                  <a:pt x="581918" y="315776"/>
                </a:cubicBezTo>
                <a:cubicBezTo>
                  <a:pt x="616719" y="233623"/>
                  <a:pt x="645387" y="175573"/>
                  <a:pt x="667922" y="141628"/>
                </a:cubicBezTo>
                <a:cubicBezTo>
                  <a:pt x="690458" y="107683"/>
                  <a:pt x="722549" y="79158"/>
                  <a:pt x="764196" y="56052"/>
                </a:cubicBezTo>
                <a:cubicBezTo>
                  <a:pt x="805843" y="32947"/>
                  <a:pt x="851769" y="21394"/>
                  <a:pt x="901973" y="21394"/>
                </a:cubicBezTo>
                <a:close/>
                <a:moveTo>
                  <a:pt x="1685591" y="0"/>
                </a:moveTo>
                <a:cubicBezTo>
                  <a:pt x="1801404" y="0"/>
                  <a:pt x="1905807" y="27669"/>
                  <a:pt x="1998799" y="83009"/>
                </a:cubicBezTo>
                <a:cubicBezTo>
                  <a:pt x="2091792" y="138348"/>
                  <a:pt x="2162677" y="215509"/>
                  <a:pt x="2211456" y="314492"/>
                </a:cubicBezTo>
                <a:cubicBezTo>
                  <a:pt x="2260235" y="413475"/>
                  <a:pt x="2284624" y="525723"/>
                  <a:pt x="2284624" y="651234"/>
                </a:cubicBezTo>
                <a:cubicBezTo>
                  <a:pt x="2284624" y="778458"/>
                  <a:pt x="2258951" y="892274"/>
                  <a:pt x="2207605" y="992683"/>
                </a:cubicBezTo>
                <a:cubicBezTo>
                  <a:pt x="2156260" y="1093093"/>
                  <a:pt x="2083520" y="1169113"/>
                  <a:pt x="1989386" y="1220744"/>
                </a:cubicBezTo>
                <a:cubicBezTo>
                  <a:pt x="1895252" y="1272375"/>
                  <a:pt x="1793702" y="1298190"/>
                  <a:pt x="1684735" y="1298190"/>
                </a:cubicBezTo>
                <a:cubicBezTo>
                  <a:pt x="1566640" y="1298190"/>
                  <a:pt x="1461096" y="1269665"/>
                  <a:pt x="1368103" y="1212614"/>
                </a:cubicBezTo>
                <a:cubicBezTo>
                  <a:pt x="1275110" y="1155563"/>
                  <a:pt x="1204652" y="1077689"/>
                  <a:pt x="1156730" y="978991"/>
                </a:cubicBezTo>
                <a:cubicBezTo>
                  <a:pt x="1108807" y="880293"/>
                  <a:pt x="1084846" y="775890"/>
                  <a:pt x="1084846" y="665782"/>
                </a:cubicBezTo>
                <a:cubicBezTo>
                  <a:pt x="1084846" y="457547"/>
                  <a:pt x="1140756" y="294524"/>
                  <a:pt x="1252575" y="176714"/>
                </a:cubicBezTo>
                <a:cubicBezTo>
                  <a:pt x="1364395" y="58905"/>
                  <a:pt x="1508733" y="0"/>
                  <a:pt x="168559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6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9151620" y="0"/>
            <a:ext cx="5486400" cy="8229600"/>
          </a:xfrm>
          <a:prstGeom prst="rect">
            <a:avLst/>
          </a:prstGeom>
          <a:gradFill flip="none" rotWithShape="1">
            <a:gsLst>
              <a:gs pos="0">
                <a:srgbClr val="353CFF">
                  <a:tint val="66000"/>
                  <a:satMod val="160000"/>
                </a:srgbClr>
              </a:gs>
              <a:gs pos="50000">
                <a:srgbClr val="353CFF">
                  <a:tint val="44500"/>
                  <a:satMod val="160000"/>
                </a:srgbClr>
              </a:gs>
              <a:gs pos="100000">
                <a:srgbClr val="353CFF">
                  <a:tint val="23500"/>
                  <a:satMod val="160000"/>
                </a:srgbClr>
              </a:gs>
            </a:gsLst>
            <a:lin ang="13500000" scaled="1"/>
            <a:tileRect/>
          </a:gradFill>
          <a:ln/>
        </p:spPr>
      </p:sp>
      <p:sp>
        <p:nvSpPr>
          <p:cNvPr id="5" name="Text 2"/>
          <p:cNvSpPr/>
          <p:nvPr/>
        </p:nvSpPr>
        <p:spPr>
          <a:xfrm>
            <a:off x="833199" y="1024771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Актуальность темы</a:t>
            </a:r>
            <a:endParaRPr lang="en-US" sz="4117" dirty="0"/>
          </a:p>
        </p:txBody>
      </p:sp>
      <p:sp>
        <p:nvSpPr>
          <p:cNvPr id="6" name="Shape 3"/>
          <p:cNvSpPr/>
          <p:nvPr/>
        </p:nvSpPr>
        <p:spPr>
          <a:xfrm>
            <a:off x="1152644" y="2011442"/>
            <a:ext cx="27742" cy="5193387"/>
          </a:xfrm>
          <a:prstGeom prst="rect">
            <a:avLst/>
          </a:prstGeom>
          <a:solidFill>
            <a:srgbClr val="DFDFEB"/>
          </a:solidFill>
          <a:ln/>
        </p:spPr>
      </p:sp>
      <p:sp>
        <p:nvSpPr>
          <p:cNvPr id="7" name="Shape 4"/>
          <p:cNvSpPr/>
          <p:nvPr/>
        </p:nvSpPr>
        <p:spPr>
          <a:xfrm>
            <a:off x="1416427" y="2497395"/>
            <a:ext cx="777597" cy="27742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8" name="Shape 5"/>
          <p:cNvSpPr/>
          <p:nvPr/>
        </p:nvSpPr>
        <p:spPr>
          <a:xfrm>
            <a:off x="916484" y="226135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72336" y="2315289"/>
            <a:ext cx="188238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470" dirty="0"/>
          </a:p>
        </p:txBody>
      </p:sp>
      <p:sp>
        <p:nvSpPr>
          <p:cNvPr id="10" name="Text 7"/>
          <p:cNvSpPr/>
          <p:nvPr/>
        </p:nvSpPr>
        <p:spPr>
          <a:xfrm>
            <a:off x="2388513" y="2233613"/>
            <a:ext cx="5922288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Высокая популярность игр</a:t>
            </a:r>
            <a:endParaRPr lang="en-US" sz="2187" dirty="0"/>
          </a:p>
        </p:txBody>
      </p:sp>
      <p:sp>
        <p:nvSpPr>
          <p:cNvPr id="11" name="Shape 8"/>
          <p:cNvSpPr/>
          <p:nvPr/>
        </p:nvSpPr>
        <p:spPr>
          <a:xfrm>
            <a:off x="1416427" y="3580507"/>
            <a:ext cx="777597" cy="27742"/>
          </a:xfrm>
          <a:prstGeom prst="rect">
            <a:avLst/>
          </a:prstGeom>
          <a:solidFill>
            <a:srgbClr val="015F98"/>
          </a:solidFill>
          <a:ln/>
        </p:spPr>
      </p:sp>
      <p:sp>
        <p:nvSpPr>
          <p:cNvPr id="12" name="Shape 9"/>
          <p:cNvSpPr/>
          <p:nvPr/>
        </p:nvSpPr>
        <p:spPr>
          <a:xfrm>
            <a:off x="916484" y="334446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72336" y="3398401"/>
            <a:ext cx="188238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470" dirty="0"/>
          </a:p>
        </p:txBody>
      </p:sp>
      <p:sp>
        <p:nvSpPr>
          <p:cNvPr id="14" name="Text 11"/>
          <p:cNvSpPr/>
          <p:nvPr/>
        </p:nvSpPr>
        <p:spPr>
          <a:xfrm>
            <a:off x="2388513" y="3316724"/>
            <a:ext cx="5922288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Растущее сообщество игр в жанре выживания</a:t>
            </a:r>
            <a:endParaRPr lang="en-US" sz="2187" dirty="0"/>
          </a:p>
        </p:txBody>
      </p:sp>
      <p:sp>
        <p:nvSpPr>
          <p:cNvPr id="15" name="Shape 12"/>
          <p:cNvSpPr/>
          <p:nvPr/>
        </p:nvSpPr>
        <p:spPr>
          <a:xfrm>
            <a:off x="1416427" y="4663619"/>
            <a:ext cx="777597" cy="27742"/>
          </a:xfrm>
          <a:prstGeom prst="rect">
            <a:avLst/>
          </a:prstGeom>
          <a:solidFill>
            <a:srgbClr val="AD1F96"/>
          </a:solidFill>
          <a:ln/>
        </p:spPr>
      </p:sp>
      <p:sp>
        <p:nvSpPr>
          <p:cNvPr id="16" name="Shape 13"/>
          <p:cNvSpPr/>
          <p:nvPr/>
        </p:nvSpPr>
        <p:spPr>
          <a:xfrm>
            <a:off x="916484" y="442757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72336" y="4481513"/>
            <a:ext cx="188238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470" dirty="0"/>
          </a:p>
        </p:txBody>
      </p:sp>
      <p:sp>
        <p:nvSpPr>
          <p:cNvPr id="18" name="Text 15"/>
          <p:cNvSpPr/>
          <p:nvPr/>
        </p:nvSpPr>
        <p:spPr>
          <a:xfrm>
            <a:off x="2388513" y="4399836"/>
            <a:ext cx="5922288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Простота разработки</a:t>
            </a:r>
            <a:endParaRPr lang="en-US" sz="2187" dirty="0"/>
          </a:p>
        </p:txBody>
      </p:sp>
      <p:sp>
        <p:nvSpPr>
          <p:cNvPr id="19" name="Shape 16"/>
          <p:cNvSpPr/>
          <p:nvPr/>
        </p:nvSpPr>
        <p:spPr>
          <a:xfrm>
            <a:off x="1416427" y="5746730"/>
            <a:ext cx="777597" cy="27742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20" name="Shape 17"/>
          <p:cNvSpPr/>
          <p:nvPr/>
        </p:nvSpPr>
        <p:spPr>
          <a:xfrm>
            <a:off x="916484" y="551068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1072336" y="5564624"/>
            <a:ext cx="188238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470" dirty="0"/>
          </a:p>
        </p:txBody>
      </p:sp>
      <p:sp>
        <p:nvSpPr>
          <p:cNvPr id="22" name="Text 19"/>
          <p:cNvSpPr/>
          <p:nvPr/>
        </p:nvSpPr>
        <p:spPr>
          <a:xfrm>
            <a:off x="2388513" y="5482947"/>
            <a:ext cx="5922288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Уникальные механики</a:t>
            </a:r>
            <a:endParaRPr lang="en-US" sz="2187" dirty="0"/>
          </a:p>
        </p:txBody>
      </p:sp>
      <p:sp>
        <p:nvSpPr>
          <p:cNvPr id="23" name="Shape 20"/>
          <p:cNvSpPr/>
          <p:nvPr/>
        </p:nvSpPr>
        <p:spPr>
          <a:xfrm>
            <a:off x="1416427" y="6829842"/>
            <a:ext cx="777597" cy="27742"/>
          </a:xfrm>
          <a:prstGeom prst="rect">
            <a:avLst/>
          </a:prstGeom>
          <a:solidFill>
            <a:srgbClr val="015F98"/>
          </a:solidFill>
          <a:ln/>
        </p:spPr>
      </p:sp>
      <p:sp>
        <p:nvSpPr>
          <p:cNvPr id="24" name="Shape 21"/>
          <p:cNvSpPr/>
          <p:nvPr/>
        </p:nvSpPr>
        <p:spPr>
          <a:xfrm>
            <a:off x="916484" y="6593800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1072336" y="6647736"/>
            <a:ext cx="188238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5</a:t>
            </a:r>
            <a:endParaRPr lang="en-US" sz="2470" dirty="0"/>
          </a:p>
        </p:txBody>
      </p:sp>
      <p:sp>
        <p:nvSpPr>
          <p:cNvPr id="26" name="Text 23"/>
          <p:cNvSpPr/>
          <p:nvPr/>
        </p:nvSpPr>
        <p:spPr>
          <a:xfrm>
            <a:off x="2388513" y="6566059"/>
            <a:ext cx="5922288" cy="416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Сетевое социальное взаимодействие</a:t>
            </a:r>
            <a:endParaRPr lang="en-US" sz="2187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140387"/>
            <a:ext cx="9306401" cy="13068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Использование Unity для разработки</a:t>
            </a:r>
            <a:endParaRPr lang="en-US" sz="4117" dirty="0"/>
          </a:p>
        </p:txBody>
      </p:sp>
      <p:sp>
        <p:nvSpPr>
          <p:cNvPr id="6" name="Shape 2"/>
          <p:cNvSpPr/>
          <p:nvPr/>
        </p:nvSpPr>
        <p:spPr>
          <a:xfrm>
            <a:off x="833199" y="403038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89052" y="4084320"/>
            <a:ext cx="188238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470" dirty="0"/>
          </a:p>
        </p:txBody>
      </p:sp>
      <p:sp>
        <p:nvSpPr>
          <p:cNvPr id="8" name="Text 4"/>
          <p:cNvSpPr/>
          <p:nvPr/>
        </p:nvSpPr>
        <p:spPr>
          <a:xfrm>
            <a:off x="1555313" y="4030385"/>
            <a:ext cx="2750939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Активная поддержка </a:t>
            </a:r>
            <a:endParaRPr lang="en-US" sz="2058" dirty="0"/>
          </a:p>
        </p:txBody>
      </p:sp>
      <p:sp>
        <p:nvSpPr>
          <p:cNvPr id="9" name="Shape 5"/>
          <p:cNvSpPr/>
          <p:nvPr/>
        </p:nvSpPr>
        <p:spPr>
          <a:xfrm>
            <a:off x="5597485" y="403038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753338" y="4084320"/>
            <a:ext cx="188238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470" dirty="0"/>
          </a:p>
        </p:txBody>
      </p:sp>
      <p:sp>
        <p:nvSpPr>
          <p:cNvPr id="11" name="Text 7"/>
          <p:cNvSpPr/>
          <p:nvPr/>
        </p:nvSpPr>
        <p:spPr>
          <a:xfrm>
            <a:off x="6319599" y="4030385"/>
            <a:ext cx="2878455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Обширное сообщество</a:t>
            </a:r>
            <a:endParaRPr lang="en-US" sz="2058" dirty="0"/>
          </a:p>
        </p:txBody>
      </p:sp>
      <p:sp>
        <p:nvSpPr>
          <p:cNvPr id="12" name="Text 8"/>
          <p:cNvSpPr/>
          <p:nvPr/>
        </p:nvSpPr>
        <p:spPr>
          <a:xfrm>
            <a:off x="6319599" y="4490442"/>
            <a:ext cx="38200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833199" y="529578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89052" y="5349716"/>
            <a:ext cx="188238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470" dirty="0"/>
          </a:p>
        </p:txBody>
      </p:sp>
      <p:sp>
        <p:nvSpPr>
          <p:cNvPr id="15" name="Text 11"/>
          <p:cNvSpPr/>
          <p:nvPr/>
        </p:nvSpPr>
        <p:spPr>
          <a:xfrm>
            <a:off x="1555313" y="5295781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Гибкость и простота</a:t>
            </a:r>
            <a:endParaRPr lang="en-US" sz="2058" dirty="0"/>
          </a:p>
        </p:txBody>
      </p:sp>
      <p:sp>
        <p:nvSpPr>
          <p:cNvPr id="16" name="Text 12"/>
          <p:cNvSpPr/>
          <p:nvPr/>
        </p:nvSpPr>
        <p:spPr>
          <a:xfrm>
            <a:off x="1555313" y="5755838"/>
            <a:ext cx="38200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597485" y="529578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5753338" y="5349716"/>
            <a:ext cx="188238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470" dirty="0"/>
          </a:p>
        </p:txBody>
      </p:sp>
      <p:sp>
        <p:nvSpPr>
          <p:cNvPr id="19" name="Text 15"/>
          <p:cNvSpPr/>
          <p:nvPr/>
        </p:nvSpPr>
        <p:spPr>
          <a:xfrm>
            <a:off x="6319599" y="5295781"/>
            <a:ext cx="2630210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Готовые компоненты</a:t>
            </a:r>
            <a:endParaRPr lang="en-US" sz="2058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685919"/>
            <a:ext cx="5376029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dirty="0" err="1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Архитектура</a:t>
            </a:r>
            <a:r>
              <a:rPr lang="en-US" sz="411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ru-RU" sz="4117" b="1" dirty="0" smtClean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сервера </a:t>
            </a:r>
            <a:r>
              <a:rPr lang="en-US" sz="4117" b="1" dirty="0" err="1" smtClean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проекта</a:t>
            </a:r>
            <a:endParaRPr lang="en-US" sz="4117" dirty="0"/>
          </a:p>
        </p:txBody>
      </p:sp>
      <p:pic>
        <p:nvPicPr>
          <p:cNvPr id="5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168" y="1207955"/>
            <a:ext cx="7283946" cy="613384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8132" y="6996764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Сервер</a:t>
            </a:r>
            <a:endParaRPr lang="en-US" sz="2058" dirty="0"/>
          </a:p>
        </p:txBody>
      </p:sp>
      <p:sp>
        <p:nvSpPr>
          <p:cNvPr id="7" name="Text 3"/>
          <p:cNvSpPr/>
          <p:nvPr/>
        </p:nvSpPr>
        <p:spPr>
          <a:xfrm>
            <a:off x="2348389" y="7210425"/>
            <a:ext cx="480012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481768" y="7210425"/>
            <a:ext cx="480012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685919"/>
            <a:ext cx="5376029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dirty="0" err="1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Архитектура</a:t>
            </a:r>
            <a:r>
              <a:rPr lang="en-US" sz="411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ru-RU" sz="4117" b="1" dirty="0" smtClean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клиента </a:t>
            </a:r>
            <a:r>
              <a:rPr lang="en-US" sz="4117" b="1" dirty="0" err="1" smtClean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проект</a:t>
            </a:r>
            <a:r>
              <a:rPr lang="ru-RU" sz="4117" b="1" dirty="0" smtClean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а</a:t>
            </a:r>
            <a:endParaRPr lang="en-US" sz="4117" dirty="0"/>
          </a:p>
        </p:txBody>
      </p:sp>
      <p:sp>
        <p:nvSpPr>
          <p:cNvPr id="7" name="Text 3"/>
          <p:cNvSpPr/>
          <p:nvPr/>
        </p:nvSpPr>
        <p:spPr>
          <a:xfrm>
            <a:off x="2348389" y="7210425"/>
            <a:ext cx="480012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8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012" y="1339334"/>
            <a:ext cx="8721512" cy="611522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74759" y="7008881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Клиент</a:t>
            </a:r>
            <a:endParaRPr lang="en-US" sz="2058" dirty="0"/>
          </a:p>
        </p:txBody>
      </p:sp>
      <p:sp>
        <p:nvSpPr>
          <p:cNvPr id="10" name="Text 5"/>
          <p:cNvSpPr/>
          <p:nvPr/>
        </p:nvSpPr>
        <p:spPr>
          <a:xfrm>
            <a:off x="7481768" y="7210425"/>
            <a:ext cx="480012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68249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685919"/>
            <a:ext cx="5376029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4117" b="1" dirty="0" smtClean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Клиент-серверное взаимодействие</a:t>
            </a:r>
            <a:endParaRPr lang="en-US" sz="4117" dirty="0"/>
          </a:p>
        </p:txBody>
      </p:sp>
      <p:sp>
        <p:nvSpPr>
          <p:cNvPr id="7" name="Text 3"/>
          <p:cNvSpPr/>
          <p:nvPr/>
        </p:nvSpPr>
        <p:spPr>
          <a:xfrm>
            <a:off x="2348389" y="7210425"/>
            <a:ext cx="480012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481768" y="7210425"/>
            <a:ext cx="480012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11" name="Рисунок 10" descr="C:\Users\D\Downloads\Пустой диаграммой (3)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5" b="5923"/>
          <a:stretch/>
        </p:blipFill>
        <p:spPr bwMode="auto">
          <a:xfrm>
            <a:off x="377394" y="1720697"/>
            <a:ext cx="13875612" cy="54897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5350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685919"/>
            <a:ext cx="5376029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dirty="0" err="1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Архитектура</a:t>
            </a:r>
            <a:r>
              <a:rPr lang="en-US" sz="411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ru-RU" sz="4117" b="1" dirty="0" smtClean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игрового </a:t>
            </a:r>
            <a:r>
              <a:rPr lang="ru-RU" sz="4117" b="1" dirty="0" smtClean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мира</a:t>
            </a:r>
            <a:endParaRPr lang="en-US" sz="4117" dirty="0"/>
          </a:p>
        </p:txBody>
      </p:sp>
      <p:sp>
        <p:nvSpPr>
          <p:cNvPr id="7" name="Text 3"/>
          <p:cNvSpPr/>
          <p:nvPr/>
        </p:nvSpPr>
        <p:spPr>
          <a:xfrm>
            <a:off x="2348389" y="7210425"/>
            <a:ext cx="480012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481768" y="7210425"/>
            <a:ext cx="480012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11" name="Рисунок 10" descr="C:\Users\D\Downloads\Пустой диаграммой (7)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4" b="6206"/>
          <a:stretch/>
        </p:blipFill>
        <p:spPr bwMode="auto">
          <a:xfrm>
            <a:off x="2892662" y="1764895"/>
            <a:ext cx="9389230" cy="54151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502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685919"/>
            <a:ext cx="5376029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4117" b="1" dirty="0" smtClean="0">
                <a:solidFill>
                  <a:srgbClr val="00002E"/>
                </a:solidFill>
                <a:ea typeface="Nunito" pitchFamily="34" charset="-122"/>
              </a:rPr>
              <a:t>Алгоритм адаптивной сложности</a:t>
            </a:r>
            <a:endParaRPr lang="en-US" sz="4117" dirty="0"/>
          </a:p>
        </p:txBody>
      </p:sp>
      <p:sp>
        <p:nvSpPr>
          <p:cNvPr id="7" name="Text 3"/>
          <p:cNvSpPr/>
          <p:nvPr/>
        </p:nvSpPr>
        <p:spPr>
          <a:xfrm>
            <a:off x="2348389" y="7210425"/>
            <a:ext cx="480012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481768" y="7210425"/>
            <a:ext cx="480012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8" name="Рисунок 7" descr="C:\Users\D\Downloads\Пустой диаграммой (8)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" b="8204"/>
          <a:stretch/>
        </p:blipFill>
        <p:spPr bwMode="auto">
          <a:xfrm>
            <a:off x="599601" y="2025253"/>
            <a:ext cx="13764334" cy="48848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9381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685919"/>
            <a:ext cx="5376029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ru-RU" sz="4117" b="1" dirty="0" smtClean="0">
                <a:solidFill>
                  <a:srgbClr val="00002E"/>
                </a:solidFill>
                <a:ea typeface="Nunito" pitchFamily="34" charset="-122"/>
              </a:rPr>
              <a:t>Состояния противников</a:t>
            </a:r>
            <a:endParaRPr lang="en-US" sz="4117" dirty="0"/>
          </a:p>
        </p:txBody>
      </p:sp>
      <p:sp>
        <p:nvSpPr>
          <p:cNvPr id="7" name="Text 3"/>
          <p:cNvSpPr/>
          <p:nvPr/>
        </p:nvSpPr>
        <p:spPr>
          <a:xfrm>
            <a:off x="2348389" y="7210425"/>
            <a:ext cx="480012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481768" y="7210425"/>
            <a:ext cx="480012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68" y="2025253"/>
            <a:ext cx="13963663" cy="500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9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289</Words>
  <Application>Microsoft Office PowerPoint</Application>
  <PresentationFormat>Произвольный</PresentationFormat>
  <Paragraphs>89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Nunito</vt:lpstr>
      <vt:lpstr>PT Sans</vt:lpstr>
      <vt:lpstr>Roboto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</cp:lastModifiedBy>
  <cp:revision>19</cp:revision>
  <dcterms:created xsi:type="dcterms:W3CDTF">2024-06-12T03:29:42Z</dcterms:created>
  <dcterms:modified xsi:type="dcterms:W3CDTF">2024-06-13T15:50:37Z</dcterms:modified>
</cp:coreProperties>
</file>